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09"/>
  </p:notesMasterIdLst>
  <p:handoutMasterIdLst>
    <p:handoutMasterId r:id="rId110"/>
  </p:handoutMasterIdLst>
  <p:sldIdLst>
    <p:sldId id="585" r:id="rId2"/>
    <p:sldId id="256" r:id="rId3"/>
    <p:sldId id="374" r:id="rId4"/>
    <p:sldId id="656" r:id="rId5"/>
    <p:sldId id="259" r:id="rId6"/>
    <p:sldId id="405" r:id="rId7"/>
    <p:sldId id="404" r:id="rId8"/>
    <p:sldId id="406" r:id="rId9"/>
    <p:sldId id="606" r:id="rId10"/>
    <p:sldId id="607" r:id="rId11"/>
    <p:sldId id="608" r:id="rId12"/>
    <p:sldId id="609" r:id="rId13"/>
    <p:sldId id="611" r:id="rId14"/>
    <p:sldId id="612" r:id="rId15"/>
    <p:sldId id="597" r:id="rId16"/>
    <p:sldId id="598" r:id="rId17"/>
    <p:sldId id="599" r:id="rId18"/>
    <p:sldId id="600" r:id="rId19"/>
    <p:sldId id="601" r:id="rId20"/>
    <p:sldId id="602" r:id="rId21"/>
    <p:sldId id="603" r:id="rId22"/>
    <p:sldId id="604" r:id="rId23"/>
    <p:sldId id="605" r:id="rId24"/>
    <p:sldId id="274" r:id="rId25"/>
    <p:sldId id="360" r:id="rId26"/>
    <p:sldId id="340" r:id="rId27"/>
    <p:sldId id="341" r:id="rId28"/>
    <p:sldId id="423" r:id="rId29"/>
    <p:sldId id="434" r:id="rId30"/>
    <p:sldId id="435" r:id="rId31"/>
    <p:sldId id="436" r:id="rId32"/>
    <p:sldId id="437" r:id="rId33"/>
    <p:sldId id="438" r:id="rId34"/>
    <p:sldId id="439" r:id="rId35"/>
    <p:sldId id="440" r:id="rId36"/>
    <p:sldId id="441" r:id="rId37"/>
    <p:sldId id="408" r:id="rId38"/>
    <p:sldId id="442" r:id="rId39"/>
    <p:sldId id="509" r:id="rId40"/>
    <p:sldId id="613" r:id="rId41"/>
    <p:sldId id="614" r:id="rId42"/>
    <p:sldId id="622" r:id="rId43"/>
    <p:sldId id="623" r:id="rId44"/>
    <p:sldId id="673" r:id="rId45"/>
    <p:sldId id="668" r:id="rId46"/>
    <p:sldId id="669" r:id="rId47"/>
    <p:sldId id="670" r:id="rId48"/>
    <p:sldId id="671" r:id="rId49"/>
    <p:sldId id="676" r:id="rId50"/>
    <p:sldId id="674" r:id="rId51"/>
    <p:sldId id="675" r:id="rId52"/>
    <p:sldId id="662" r:id="rId53"/>
    <p:sldId id="663" r:id="rId54"/>
    <p:sldId id="664" r:id="rId55"/>
    <p:sldId id="665" r:id="rId56"/>
    <p:sldId id="627" r:id="rId57"/>
    <p:sldId id="628" r:id="rId58"/>
    <p:sldId id="629" r:id="rId59"/>
    <p:sldId id="630" r:id="rId60"/>
    <p:sldId id="383" r:id="rId61"/>
    <p:sldId id="366" r:id="rId62"/>
    <p:sldId id="398" r:id="rId63"/>
    <p:sldId id="514" r:id="rId64"/>
    <p:sldId id="382" r:id="rId65"/>
    <p:sldId id="513" r:id="rId66"/>
    <p:sldId id="402" r:id="rId67"/>
    <p:sldId id="515" r:id="rId68"/>
    <p:sldId id="516" r:id="rId69"/>
    <p:sldId id="677" r:id="rId70"/>
    <p:sldId id="678" r:id="rId71"/>
    <p:sldId id="679" r:id="rId72"/>
    <p:sldId id="680" r:id="rId73"/>
    <p:sldId id="681" r:id="rId74"/>
    <p:sldId id="682" r:id="rId75"/>
    <p:sldId id="683" r:id="rId76"/>
    <p:sldId id="684" r:id="rId77"/>
    <p:sldId id="685" r:id="rId78"/>
    <p:sldId id="686" r:id="rId79"/>
    <p:sldId id="687" r:id="rId80"/>
    <p:sldId id="558" r:id="rId81"/>
    <p:sldId id="646" r:id="rId82"/>
    <p:sldId id="647" r:id="rId83"/>
    <p:sldId id="653" r:id="rId84"/>
    <p:sldId id="654" r:id="rId85"/>
    <p:sldId id="651" r:id="rId86"/>
    <p:sldId id="559" r:id="rId87"/>
    <p:sldId id="655" r:id="rId88"/>
    <p:sldId id="556" r:id="rId89"/>
    <p:sldId id="557" r:id="rId90"/>
    <p:sldId id="533" r:id="rId91"/>
    <p:sldId id="534" r:id="rId92"/>
    <p:sldId id="568" r:id="rId93"/>
    <p:sldId id="640" r:id="rId94"/>
    <p:sldId id="644" r:id="rId95"/>
    <p:sldId id="643" r:id="rId96"/>
    <p:sldId id="645" r:id="rId97"/>
    <p:sldId id="641" r:id="rId98"/>
    <p:sldId id="571" r:id="rId99"/>
    <p:sldId id="572" r:id="rId100"/>
    <p:sldId id="573" r:id="rId101"/>
    <p:sldId id="574" r:id="rId102"/>
    <p:sldId id="575" r:id="rId103"/>
    <p:sldId id="578" r:id="rId104"/>
    <p:sldId id="581" r:id="rId105"/>
    <p:sldId id="583" r:id="rId106"/>
    <p:sldId id="582" r:id="rId107"/>
    <p:sldId id="443"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9055B"/>
    <a:srgbClr val="5929F3"/>
    <a:srgbClr val="F8B82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2" autoAdjust="0"/>
    <p:restoredTop sz="65296" autoAdjust="0"/>
  </p:normalViewPr>
  <p:slideViewPr>
    <p:cSldViewPr>
      <p:cViewPr>
        <p:scale>
          <a:sx n="50" d="100"/>
          <a:sy n="50" d="100"/>
        </p:scale>
        <p:origin x="-1572" y="-4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1" Type="http://schemas.openxmlformats.org/officeDocument/2006/relationships/image" Target="../media/image13.jpeg"/></Relationships>
</file>

<file path=ppt/diagrams/_rels/data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5" Type="http://schemas.openxmlformats.org/officeDocument/2006/relationships/image" Target="../media/image42.jpeg"/><Relationship Id="rId4" Type="http://schemas.openxmlformats.org/officeDocument/2006/relationships/image" Target="../media/image41.jp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5" Type="http://schemas.openxmlformats.org/officeDocument/2006/relationships/image" Target="../media/image42.jpeg"/><Relationship Id="rId4"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A1D67-C89A-4FED-A093-C691EEBB2B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DA458E1-0297-4914-8403-E4E9E05640BD}">
      <dgm:prSet phldrT="[Text]" custT="1"/>
      <dgm:spPr/>
      <dgm:t>
        <a:bodyPr/>
        <a:lstStyle/>
        <a:p>
          <a:pPr algn="ctr">
            <a:lnSpc>
              <a:spcPct val="150000"/>
            </a:lnSpc>
          </a:pPr>
          <a:r>
            <a:rPr lang="en-US" sz="2000" b="1" dirty="0" smtClean="0">
              <a:effectLst>
                <a:outerShdw blurRad="38100" dist="38100" dir="2700000" algn="tl">
                  <a:srgbClr val="000000">
                    <a:alpha val="43137"/>
                  </a:srgbClr>
                </a:outerShdw>
              </a:effectLst>
              <a:latin typeface="Arial" pitchFamily="34" charset="0"/>
              <a:cs typeface="Arial" pitchFamily="34" charset="0"/>
            </a:rPr>
            <a:t>1</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28C958F0-64D0-476E-9865-ACED0109A87F}" type="parTrans" cxnId="{426049B1-D58F-4BBE-9E7B-B7EF457E8704}">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A364EDD2-45A7-4397-A069-3B53C053E7EC}" type="sibTrans" cxnId="{426049B1-D58F-4BBE-9E7B-B7EF457E8704}">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81548AAE-7020-49BD-AD12-EFE9D04C7BE7}">
      <dgm:prSet phldrT="[Text]" custT="1"/>
      <dgm:spPr/>
      <dgm:t>
        <a:bodyPr/>
        <a:lstStyle/>
        <a:p>
          <a:pPr marL="0" indent="0" algn="just" defTabSz="914400" rtl="0" eaLnBrk="1" latinLnBrk="0" hangingPunct="1">
            <a:lnSpc>
              <a:spcPct val="150000"/>
            </a:lnSpc>
            <a:spcBef>
              <a:spcPct val="0"/>
            </a:spcBef>
            <a:buNone/>
          </a:pP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Những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vấn</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đề</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lý</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luận</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và</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pháp</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lý</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về</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quyền</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trẻ</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em</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và</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phòng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chống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bạo</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hành</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trẻ</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trong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cơ</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sở</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GDMN</a:t>
          </a:r>
          <a:r>
            <a:rPr lang="en-US" sz="2000" kern="1200" dirty="0" smtClean="0">
              <a:solidFill>
                <a:srgbClr val="002060"/>
              </a:solidFill>
              <a:effectLst/>
              <a:latin typeface="Arial" pitchFamily="34" charset="0"/>
              <a:ea typeface="+mj-ea"/>
              <a:cs typeface="Arial" pitchFamily="34" charset="0"/>
            </a:rPr>
            <a:t>.</a:t>
          </a:r>
          <a:endParaRPr lang="en-US" sz="2000" kern="1200" dirty="0">
            <a:solidFill>
              <a:srgbClr val="002060"/>
            </a:solidFill>
            <a:effectLst/>
            <a:latin typeface="Arial" pitchFamily="34" charset="0"/>
            <a:ea typeface="+mj-ea"/>
            <a:cs typeface="Arial" pitchFamily="34" charset="0"/>
          </a:endParaRPr>
        </a:p>
      </dgm:t>
    </dgm:pt>
    <dgm:pt modelId="{8A715B58-650F-4A54-A643-F1F066975A24}" type="parTrans" cxnId="{0E6F9F92-3D2C-412F-8786-91D6CEFD6B3B}">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51E63C3C-ADAA-4F8D-A731-0AFF82EC3B31}" type="sibTrans" cxnId="{0E6F9F92-3D2C-412F-8786-91D6CEFD6B3B}">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1E58BF44-949F-4911-8793-122334F06D51}">
      <dgm:prSet phldrT="[Text]" custT="1"/>
      <dgm:spPr/>
      <dgm:t>
        <a:bodyPr/>
        <a:lstStyle/>
        <a:p>
          <a:pPr algn="ctr">
            <a:lnSpc>
              <a:spcPct val="150000"/>
            </a:lnSpc>
          </a:pPr>
          <a:r>
            <a:rPr lang="en-US" sz="2000" b="1" dirty="0" smtClean="0">
              <a:effectLst>
                <a:outerShdw blurRad="38100" dist="38100" dir="2700000" algn="tl">
                  <a:srgbClr val="000000">
                    <a:alpha val="43137"/>
                  </a:srgbClr>
                </a:outerShdw>
              </a:effectLst>
              <a:latin typeface="Arial" pitchFamily="34" charset="0"/>
              <a:cs typeface="Arial" pitchFamily="34" charset="0"/>
            </a:rPr>
            <a:t>2</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EF5E762C-FBFC-437E-AAB8-612BEB8189BA}" type="parTrans" cxnId="{DFF5E8D6-830B-477A-80E8-6D2E0DC359C0}">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16CFDB8D-07E5-4892-BFD7-570F2D65E538}" type="sibTrans" cxnId="{DFF5E8D6-830B-477A-80E8-6D2E0DC359C0}">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ACAB9FFD-6B35-4862-B19F-6A86D3846746}">
      <dgm:prSet phldrT="[Text]" custT="1"/>
      <dgm:spPr/>
      <dgm:t>
        <a:bodyPr/>
        <a:lstStyle/>
        <a:p>
          <a:pPr algn="ctr">
            <a:lnSpc>
              <a:spcPct val="150000"/>
            </a:lnSpc>
          </a:pPr>
          <a:r>
            <a:rPr lang="en-US" sz="2000" b="1" dirty="0" smtClean="0">
              <a:effectLst>
                <a:outerShdw blurRad="38100" dist="38100" dir="2700000" algn="tl">
                  <a:srgbClr val="000000">
                    <a:alpha val="43137"/>
                  </a:srgbClr>
                </a:outerShdw>
              </a:effectLst>
              <a:latin typeface="Arial" pitchFamily="34" charset="0"/>
              <a:cs typeface="Arial" pitchFamily="34" charset="0"/>
            </a:rPr>
            <a:t>3</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D0E8DF30-4966-49CB-9355-DC2582013E19}" type="parTrans" cxnId="{4E55A037-2F58-4B34-B711-F17205F0F596}">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65FE6A46-A8F2-48E5-92FF-16EDCB986837}" type="sibTrans" cxnId="{4E55A037-2F58-4B34-B711-F17205F0F596}">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79DA78B2-D89D-4BFF-A939-84D4FEB5CCEC}">
      <dgm:prSet phldrT="[Text]"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n-US" sz="2000" b="1"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Một</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số</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biểu</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hiện</a:t>
          </a:r>
          <a:r>
            <a:rPr lang="en-US" sz="2000" b="0" dirty="0" smtClean="0">
              <a:solidFill>
                <a:srgbClr val="002060"/>
              </a:solidFill>
              <a:effectLst/>
              <a:latin typeface="Arial" pitchFamily="34" charset="0"/>
              <a:cs typeface="Arial" pitchFamily="34" charset="0"/>
            </a:rPr>
            <a:t> vi </a:t>
          </a:r>
          <a:r>
            <a:rPr lang="en-US" sz="2000" b="0" dirty="0" err="1" smtClean="0">
              <a:solidFill>
                <a:srgbClr val="002060"/>
              </a:solidFill>
              <a:effectLst/>
              <a:latin typeface="Arial" pitchFamily="34" charset="0"/>
              <a:cs typeface="Arial" pitchFamily="34" charset="0"/>
            </a:rPr>
            <a:t>phạm</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quyền</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trẻ</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em</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và</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dấu</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hiệu</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nhận</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biết</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trẻ</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bị</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bạo</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hành</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trong</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các</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cơ</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sở</a:t>
          </a:r>
          <a:r>
            <a:rPr lang="en-US" sz="2000" b="0" dirty="0" smtClean="0">
              <a:solidFill>
                <a:srgbClr val="002060"/>
              </a:solidFill>
              <a:effectLst/>
              <a:latin typeface="Arial" pitchFamily="34" charset="0"/>
              <a:cs typeface="Arial" pitchFamily="34" charset="0"/>
            </a:rPr>
            <a:t> </a:t>
          </a:r>
          <a:r>
            <a:rPr lang="en-US" sz="2000" b="0" dirty="0" err="1" smtClean="0">
              <a:solidFill>
                <a:srgbClr val="002060"/>
              </a:solidFill>
              <a:effectLst/>
              <a:latin typeface="Arial" pitchFamily="34" charset="0"/>
              <a:cs typeface="Arial" pitchFamily="34" charset="0"/>
            </a:rPr>
            <a:t>GDMN</a:t>
          </a:r>
          <a:r>
            <a:rPr lang="en-US" sz="2000" b="0" dirty="0" smtClean="0">
              <a:solidFill>
                <a:srgbClr val="002060"/>
              </a:solidFill>
              <a:effectLst/>
              <a:latin typeface="Arial" pitchFamily="34" charset="0"/>
              <a:cs typeface="Arial" pitchFamily="34" charset="0"/>
            </a:rPr>
            <a:t>. </a:t>
          </a:r>
          <a:endParaRPr lang="en-US" sz="2000" b="0" dirty="0">
            <a:solidFill>
              <a:srgbClr val="002060"/>
            </a:solidFill>
            <a:effectLst/>
            <a:latin typeface="Arial" pitchFamily="34" charset="0"/>
            <a:cs typeface="Arial" pitchFamily="34" charset="0"/>
          </a:endParaRPr>
        </a:p>
      </dgm:t>
    </dgm:pt>
    <dgm:pt modelId="{9043D219-5FDF-4ABB-80CD-50D975149225}" type="parTrans" cxnId="{C9FA81AE-E2D7-4E41-B4FC-2622A7F45760}">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3D2F19B3-3AC1-4502-B03A-3729744BD627}" type="sibTrans" cxnId="{C9FA81AE-E2D7-4E41-B4FC-2622A7F45760}">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59F3A265-2BB5-4DD9-92AA-5D523DEACF7D}">
      <dgm:prSet phldrT="[Text]" custT="1"/>
      <dgm:spPr/>
      <dgm:t>
        <a:bodyPr/>
        <a:lstStyle/>
        <a:p>
          <a:pPr marL="0" indent="1588" algn="just" defTabSz="622300">
            <a:lnSpc>
              <a:spcPct val="150000"/>
            </a:lnSpc>
            <a:spcBef>
              <a:spcPct val="0"/>
            </a:spcBef>
            <a:spcAft>
              <a:spcPct val="15000"/>
            </a:spcAft>
            <a:buNone/>
          </a:pP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Thực</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trạng</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bạo</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hành</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trẻ</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em</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nguyên</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nhân</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và</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hậu</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quả</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của</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bạo</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hành</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trẻ</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em</a:t>
          </a:r>
          <a:r>
            <a:rPr lang="en-US" sz="2000" dirty="0" smtClean="0">
              <a:solidFill>
                <a:srgbClr val="002060"/>
              </a:solidFill>
              <a:effectLst/>
              <a:latin typeface="Arial" pitchFamily="34" charset="0"/>
              <a:cs typeface="Arial" pitchFamily="34" charset="0"/>
            </a:rPr>
            <a:t>, vi </a:t>
          </a:r>
          <a:r>
            <a:rPr lang="en-US" sz="2000" dirty="0" err="1" smtClean="0">
              <a:solidFill>
                <a:srgbClr val="002060"/>
              </a:solidFill>
              <a:effectLst/>
              <a:latin typeface="Arial" pitchFamily="34" charset="0"/>
              <a:cs typeface="Arial" pitchFamily="34" charset="0"/>
            </a:rPr>
            <a:t>phạm</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quyền</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trẻ</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em</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trong</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cơ</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sở</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GDMN</a:t>
          </a:r>
          <a:r>
            <a:rPr lang="en-US" sz="2000" dirty="0" smtClean="0">
              <a:solidFill>
                <a:srgbClr val="002060"/>
              </a:solidFill>
              <a:effectLst/>
              <a:latin typeface="Arial" pitchFamily="34" charset="0"/>
              <a:cs typeface="Arial" pitchFamily="34" charset="0"/>
            </a:rPr>
            <a:t>.</a:t>
          </a:r>
          <a:endParaRPr lang="en-US" sz="2000" b="1" dirty="0">
            <a:solidFill>
              <a:srgbClr val="002060"/>
            </a:solidFill>
            <a:effectLst/>
            <a:latin typeface="Arial" pitchFamily="34" charset="0"/>
            <a:cs typeface="Arial" pitchFamily="34" charset="0"/>
          </a:endParaRPr>
        </a:p>
      </dgm:t>
    </dgm:pt>
    <dgm:pt modelId="{7A0CF692-D1E4-42B8-9573-4BEF2C214E6A}" type="parTrans" cxnId="{58A307DC-A4B1-45DA-8043-CBDC3A83F65F}">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D80E3144-D58B-45D9-9672-786BAC603F11}" type="sibTrans" cxnId="{58A307DC-A4B1-45DA-8043-CBDC3A83F65F}">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D14FFA13-E7D6-48BA-97C4-E5FCFFCEC2B5}" type="pres">
      <dgm:prSet presAssocID="{6E9A1D67-C89A-4FED-A093-C691EEBB2B4F}" presName="linearFlow" presStyleCnt="0">
        <dgm:presLayoutVars>
          <dgm:dir/>
          <dgm:animLvl val="lvl"/>
          <dgm:resizeHandles val="exact"/>
        </dgm:presLayoutVars>
      </dgm:prSet>
      <dgm:spPr/>
      <dgm:t>
        <a:bodyPr/>
        <a:lstStyle/>
        <a:p>
          <a:endParaRPr lang="en-US"/>
        </a:p>
      </dgm:t>
    </dgm:pt>
    <dgm:pt modelId="{6A7987FC-229E-4908-9234-09F0D77CFD3D}" type="pres">
      <dgm:prSet presAssocID="{7DA458E1-0297-4914-8403-E4E9E05640BD}" presName="composite" presStyleCnt="0"/>
      <dgm:spPr/>
    </dgm:pt>
    <dgm:pt modelId="{2D6EE016-F3A5-442C-B687-D29547C0E3F7}" type="pres">
      <dgm:prSet presAssocID="{7DA458E1-0297-4914-8403-E4E9E05640BD}" presName="parentText" presStyleLbl="alignNode1" presStyleIdx="0" presStyleCnt="3" custLinFactNeighborY="-4421">
        <dgm:presLayoutVars>
          <dgm:chMax val="1"/>
          <dgm:bulletEnabled val="1"/>
        </dgm:presLayoutVars>
      </dgm:prSet>
      <dgm:spPr/>
      <dgm:t>
        <a:bodyPr/>
        <a:lstStyle/>
        <a:p>
          <a:endParaRPr lang="en-US"/>
        </a:p>
      </dgm:t>
    </dgm:pt>
    <dgm:pt modelId="{49764C2D-D01D-485E-83A4-A77535D833C3}" type="pres">
      <dgm:prSet presAssocID="{7DA458E1-0297-4914-8403-E4E9E05640BD}" presName="descendantText" presStyleLbl="alignAcc1" presStyleIdx="0" presStyleCnt="3" custScaleY="126053" custLinFactNeighborX="0" custLinFactNeighborY="-653">
        <dgm:presLayoutVars>
          <dgm:bulletEnabled val="1"/>
        </dgm:presLayoutVars>
      </dgm:prSet>
      <dgm:spPr/>
      <dgm:t>
        <a:bodyPr/>
        <a:lstStyle/>
        <a:p>
          <a:endParaRPr lang="en-US"/>
        </a:p>
      </dgm:t>
    </dgm:pt>
    <dgm:pt modelId="{AE77D789-71B4-4F05-8F98-18ADA815331B}" type="pres">
      <dgm:prSet presAssocID="{A364EDD2-45A7-4397-A069-3B53C053E7EC}" presName="sp" presStyleCnt="0"/>
      <dgm:spPr/>
    </dgm:pt>
    <dgm:pt modelId="{B1F254F5-33D9-4CDF-82CF-6DC5A26FC2BF}" type="pres">
      <dgm:prSet presAssocID="{1E58BF44-949F-4911-8793-122334F06D51}" presName="composite" presStyleCnt="0"/>
      <dgm:spPr/>
    </dgm:pt>
    <dgm:pt modelId="{8011F3E0-F639-419D-87AC-A2AA64818D97}" type="pres">
      <dgm:prSet presAssocID="{1E58BF44-949F-4911-8793-122334F06D51}" presName="parentText" presStyleLbl="alignNode1" presStyleIdx="1" presStyleCnt="3" custLinFactNeighborY="-6844">
        <dgm:presLayoutVars>
          <dgm:chMax val="1"/>
          <dgm:bulletEnabled val="1"/>
        </dgm:presLayoutVars>
      </dgm:prSet>
      <dgm:spPr/>
      <dgm:t>
        <a:bodyPr/>
        <a:lstStyle/>
        <a:p>
          <a:endParaRPr lang="en-US"/>
        </a:p>
      </dgm:t>
    </dgm:pt>
    <dgm:pt modelId="{24B423C0-3D32-4AC5-988F-321678D1F031}" type="pres">
      <dgm:prSet presAssocID="{1E58BF44-949F-4911-8793-122334F06D51}" presName="descendantText" presStyleLbl="alignAcc1" presStyleIdx="1" presStyleCnt="3" custScaleY="125582">
        <dgm:presLayoutVars>
          <dgm:bulletEnabled val="1"/>
        </dgm:presLayoutVars>
      </dgm:prSet>
      <dgm:spPr/>
      <dgm:t>
        <a:bodyPr/>
        <a:lstStyle/>
        <a:p>
          <a:endParaRPr lang="en-US"/>
        </a:p>
      </dgm:t>
    </dgm:pt>
    <dgm:pt modelId="{3BFDA82B-DC69-4D34-849F-358D1CB494B0}" type="pres">
      <dgm:prSet presAssocID="{16CFDB8D-07E5-4892-BFD7-570F2D65E538}" presName="sp" presStyleCnt="0"/>
      <dgm:spPr/>
    </dgm:pt>
    <dgm:pt modelId="{60C4825B-4786-4F33-A05A-ED58A89DD035}" type="pres">
      <dgm:prSet presAssocID="{ACAB9FFD-6B35-4862-B19F-6A86D3846746}" presName="composite" presStyleCnt="0"/>
      <dgm:spPr/>
    </dgm:pt>
    <dgm:pt modelId="{FB884767-466C-4BC7-A610-E1B60CA72922}" type="pres">
      <dgm:prSet presAssocID="{ACAB9FFD-6B35-4862-B19F-6A86D3846746}" presName="parentText" presStyleLbl="alignNode1" presStyleIdx="2" presStyleCnt="3" custLinFactNeighborY="-4031">
        <dgm:presLayoutVars>
          <dgm:chMax val="1"/>
          <dgm:bulletEnabled val="1"/>
        </dgm:presLayoutVars>
      </dgm:prSet>
      <dgm:spPr/>
      <dgm:t>
        <a:bodyPr/>
        <a:lstStyle/>
        <a:p>
          <a:endParaRPr lang="en-US"/>
        </a:p>
      </dgm:t>
    </dgm:pt>
    <dgm:pt modelId="{3C0B202C-95E2-4E36-93A4-B123F0DB7A3E}" type="pres">
      <dgm:prSet presAssocID="{ACAB9FFD-6B35-4862-B19F-6A86D3846746}" presName="descendantText" presStyleLbl="alignAcc1" presStyleIdx="2" presStyleCnt="3" custScaleY="179153">
        <dgm:presLayoutVars>
          <dgm:bulletEnabled val="1"/>
        </dgm:presLayoutVars>
      </dgm:prSet>
      <dgm:spPr/>
      <dgm:t>
        <a:bodyPr/>
        <a:lstStyle/>
        <a:p>
          <a:endParaRPr lang="en-US"/>
        </a:p>
      </dgm:t>
    </dgm:pt>
  </dgm:ptLst>
  <dgm:cxnLst>
    <dgm:cxn modelId="{CEB10635-C9E0-40CD-BE26-D18ECBE0B416}" type="presOf" srcId="{59F3A265-2BB5-4DD9-92AA-5D523DEACF7D}" destId="{24B423C0-3D32-4AC5-988F-321678D1F031}" srcOrd="0" destOrd="0" presId="urn:microsoft.com/office/officeart/2005/8/layout/chevron2"/>
    <dgm:cxn modelId="{0D21C351-5E2E-4E80-B8FA-77A87DB75C23}" type="presOf" srcId="{7DA458E1-0297-4914-8403-E4E9E05640BD}" destId="{2D6EE016-F3A5-442C-B687-D29547C0E3F7}" srcOrd="0" destOrd="0" presId="urn:microsoft.com/office/officeart/2005/8/layout/chevron2"/>
    <dgm:cxn modelId="{B627BE45-02F9-41F4-95FD-4DC63FC233A8}" type="presOf" srcId="{1E58BF44-949F-4911-8793-122334F06D51}" destId="{8011F3E0-F639-419D-87AC-A2AA64818D97}" srcOrd="0" destOrd="0" presId="urn:microsoft.com/office/officeart/2005/8/layout/chevron2"/>
    <dgm:cxn modelId="{DFEECF7B-8467-4396-9910-7723F7E9D442}" type="presOf" srcId="{6E9A1D67-C89A-4FED-A093-C691EEBB2B4F}" destId="{D14FFA13-E7D6-48BA-97C4-E5FCFFCEC2B5}" srcOrd="0" destOrd="0" presId="urn:microsoft.com/office/officeart/2005/8/layout/chevron2"/>
    <dgm:cxn modelId="{F3DB9F46-EC80-4020-8D65-2B37B89D90F7}" type="presOf" srcId="{79DA78B2-D89D-4BFF-A939-84D4FEB5CCEC}" destId="{3C0B202C-95E2-4E36-93A4-B123F0DB7A3E}" srcOrd="0" destOrd="0" presId="urn:microsoft.com/office/officeart/2005/8/layout/chevron2"/>
    <dgm:cxn modelId="{83949B23-1DB9-4410-9DCE-A1A3BD45D99E}" type="presOf" srcId="{ACAB9FFD-6B35-4862-B19F-6A86D3846746}" destId="{FB884767-466C-4BC7-A610-E1B60CA72922}" srcOrd="0" destOrd="0" presId="urn:microsoft.com/office/officeart/2005/8/layout/chevron2"/>
    <dgm:cxn modelId="{58A307DC-A4B1-45DA-8043-CBDC3A83F65F}" srcId="{1E58BF44-949F-4911-8793-122334F06D51}" destId="{59F3A265-2BB5-4DD9-92AA-5D523DEACF7D}" srcOrd="0" destOrd="0" parTransId="{7A0CF692-D1E4-42B8-9573-4BEF2C214E6A}" sibTransId="{D80E3144-D58B-45D9-9672-786BAC603F11}"/>
    <dgm:cxn modelId="{C9FA81AE-E2D7-4E41-B4FC-2622A7F45760}" srcId="{ACAB9FFD-6B35-4862-B19F-6A86D3846746}" destId="{79DA78B2-D89D-4BFF-A939-84D4FEB5CCEC}" srcOrd="0" destOrd="0" parTransId="{9043D219-5FDF-4ABB-80CD-50D975149225}" sibTransId="{3D2F19B3-3AC1-4502-B03A-3729744BD627}"/>
    <dgm:cxn modelId="{DFF5E8D6-830B-477A-80E8-6D2E0DC359C0}" srcId="{6E9A1D67-C89A-4FED-A093-C691EEBB2B4F}" destId="{1E58BF44-949F-4911-8793-122334F06D51}" srcOrd="1" destOrd="0" parTransId="{EF5E762C-FBFC-437E-AAB8-612BEB8189BA}" sibTransId="{16CFDB8D-07E5-4892-BFD7-570F2D65E538}"/>
    <dgm:cxn modelId="{0E6F9F92-3D2C-412F-8786-91D6CEFD6B3B}" srcId="{7DA458E1-0297-4914-8403-E4E9E05640BD}" destId="{81548AAE-7020-49BD-AD12-EFE9D04C7BE7}" srcOrd="0" destOrd="0" parTransId="{8A715B58-650F-4A54-A643-F1F066975A24}" sibTransId="{51E63C3C-ADAA-4F8D-A731-0AFF82EC3B31}"/>
    <dgm:cxn modelId="{426049B1-D58F-4BBE-9E7B-B7EF457E8704}" srcId="{6E9A1D67-C89A-4FED-A093-C691EEBB2B4F}" destId="{7DA458E1-0297-4914-8403-E4E9E05640BD}" srcOrd="0" destOrd="0" parTransId="{28C958F0-64D0-476E-9865-ACED0109A87F}" sibTransId="{A364EDD2-45A7-4397-A069-3B53C053E7EC}"/>
    <dgm:cxn modelId="{4E55A037-2F58-4B34-B711-F17205F0F596}" srcId="{6E9A1D67-C89A-4FED-A093-C691EEBB2B4F}" destId="{ACAB9FFD-6B35-4862-B19F-6A86D3846746}" srcOrd="2" destOrd="0" parTransId="{D0E8DF30-4966-49CB-9355-DC2582013E19}" sibTransId="{65FE6A46-A8F2-48E5-92FF-16EDCB986837}"/>
    <dgm:cxn modelId="{76C3EE7F-A8B8-4A3C-8339-95CEFB0461C4}" type="presOf" srcId="{81548AAE-7020-49BD-AD12-EFE9D04C7BE7}" destId="{49764C2D-D01D-485E-83A4-A77535D833C3}" srcOrd="0" destOrd="0" presId="urn:microsoft.com/office/officeart/2005/8/layout/chevron2"/>
    <dgm:cxn modelId="{3687CEF0-8368-434D-972D-83929C3126BA}" type="presParOf" srcId="{D14FFA13-E7D6-48BA-97C4-E5FCFFCEC2B5}" destId="{6A7987FC-229E-4908-9234-09F0D77CFD3D}" srcOrd="0" destOrd="0" presId="urn:microsoft.com/office/officeart/2005/8/layout/chevron2"/>
    <dgm:cxn modelId="{96B8BAEA-36C8-4C9E-994E-FD31160BF042}" type="presParOf" srcId="{6A7987FC-229E-4908-9234-09F0D77CFD3D}" destId="{2D6EE016-F3A5-442C-B687-D29547C0E3F7}" srcOrd="0" destOrd="0" presId="urn:microsoft.com/office/officeart/2005/8/layout/chevron2"/>
    <dgm:cxn modelId="{E2B39325-E605-402A-A7E9-3AE42AAB8C12}" type="presParOf" srcId="{6A7987FC-229E-4908-9234-09F0D77CFD3D}" destId="{49764C2D-D01D-485E-83A4-A77535D833C3}" srcOrd="1" destOrd="0" presId="urn:microsoft.com/office/officeart/2005/8/layout/chevron2"/>
    <dgm:cxn modelId="{740669AF-4076-4D3B-B5AF-3DCC023899BB}" type="presParOf" srcId="{D14FFA13-E7D6-48BA-97C4-E5FCFFCEC2B5}" destId="{AE77D789-71B4-4F05-8F98-18ADA815331B}" srcOrd="1" destOrd="0" presId="urn:microsoft.com/office/officeart/2005/8/layout/chevron2"/>
    <dgm:cxn modelId="{24625E37-C462-4C00-99E1-ABE4561EDAFC}" type="presParOf" srcId="{D14FFA13-E7D6-48BA-97C4-E5FCFFCEC2B5}" destId="{B1F254F5-33D9-4CDF-82CF-6DC5A26FC2BF}" srcOrd="2" destOrd="0" presId="urn:microsoft.com/office/officeart/2005/8/layout/chevron2"/>
    <dgm:cxn modelId="{E2881063-8AE2-4C67-AFB9-FA7FC63BDB08}" type="presParOf" srcId="{B1F254F5-33D9-4CDF-82CF-6DC5A26FC2BF}" destId="{8011F3E0-F639-419D-87AC-A2AA64818D97}" srcOrd="0" destOrd="0" presId="urn:microsoft.com/office/officeart/2005/8/layout/chevron2"/>
    <dgm:cxn modelId="{E8F5DE53-AB7B-474C-A889-FB78E928657F}" type="presParOf" srcId="{B1F254F5-33D9-4CDF-82CF-6DC5A26FC2BF}" destId="{24B423C0-3D32-4AC5-988F-321678D1F031}" srcOrd="1" destOrd="0" presId="urn:microsoft.com/office/officeart/2005/8/layout/chevron2"/>
    <dgm:cxn modelId="{B2CA78F8-0D16-4183-B7D8-423C32875A21}" type="presParOf" srcId="{D14FFA13-E7D6-48BA-97C4-E5FCFFCEC2B5}" destId="{3BFDA82B-DC69-4D34-849F-358D1CB494B0}" srcOrd="3" destOrd="0" presId="urn:microsoft.com/office/officeart/2005/8/layout/chevron2"/>
    <dgm:cxn modelId="{E00C6E49-D48A-43C6-BC84-AD2F57BCE8B3}" type="presParOf" srcId="{D14FFA13-E7D6-48BA-97C4-E5FCFFCEC2B5}" destId="{60C4825B-4786-4F33-A05A-ED58A89DD035}" srcOrd="4" destOrd="0" presId="urn:microsoft.com/office/officeart/2005/8/layout/chevron2"/>
    <dgm:cxn modelId="{301B46D9-AF72-4F66-821F-E1E81403FB3D}" type="presParOf" srcId="{60C4825B-4786-4F33-A05A-ED58A89DD035}" destId="{FB884767-466C-4BC7-A610-E1B60CA72922}" srcOrd="0" destOrd="0" presId="urn:microsoft.com/office/officeart/2005/8/layout/chevron2"/>
    <dgm:cxn modelId="{3C8C1454-B69A-43EC-A1DE-894566175026}" type="presParOf" srcId="{60C4825B-4786-4F33-A05A-ED58A89DD035}" destId="{3C0B202C-95E2-4E36-93A4-B123F0DB7A3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D55469-5BE9-40B0-B1B6-94D20E0EF74E}" type="doc">
      <dgm:prSet loTypeId="urn:microsoft.com/office/officeart/2009/3/layout/StepUpProcess" loCatId="process" qsTypeId="urn:microsoft.com/office/officeart/2005/8/quickstyle/3d1" qsCatId="3D" csTypeId="urn:microsoft.com/office/officeart/2005/8/colors/accent1_2" csCatId="accent1" phldr="1"/>
      <dgm:spPr/>
      <dgm:t>
        <a:bodyPr/>
        <a:lstStyle/>
        <a:p>
          <a:endParaRPr lang="en-US"/>
        </a:p>
      </dgm:t>
    </dgm:pt>
    <dgm:pt modelId="{A684A79C-884B-4872-80BA-4B5C5594D856}">
      <dgm:prSet custT="1"/>
      <dgm:spPr/>
      <dgm:t>
        <a:bodyPr/>
        <a:lstStyle/>
        <a:p>
          <a:r>
            <a:rPr lang="en-US" sz="2400" b="1" dirty="0" err="1" smtClean="0">
              <a:latin typeface="Arial" pitchFamily="34" charset="0"/>
              <a:cs typeface="Arial" pitchFamily="34" charset="0"/>
            </a:rPr>
            <a:t>Phòng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ngừa</a:t>
          </a:r>
          <a:endParaRPr lang="en-US" sz="2400" b="1" dirty="0" smtClean="0">
            <a:latin typeface="Arial" pitchFamily="34" charset="0"/>
            <a:cs typeface="Arial" pitchFamily="34" charset="0"/>
          </a:endParaRPr>
        </a:p>
      </dgm:t>
    </dgm:pt>
    <dgm:pt modelId="{3EF4A7FF-EC82-44F1-8FA7-577F1B36B66F}" type="parTrans" cxnId="{7F665F66-B39E-4D82-9650-4DFACD4F8A46}">
      <dgm:prSet/>
      <dgm:spPr/>
      <dgm:t>
        <a:bodyPr/>
        <a:lstStyle/>
        <a:p>
          <a:endParaRPr lang="en-US" sz="2400" b="1"/>
        </a:p>
      </dgm:t>
    </dgm:pt>
    <dgm:pt modelId="{40346F9B-F4DA-4C41-9CAB-4251CAC5B176}" type="sibTrans" cxnId="{7F665F66-B39E-4D82-9650-4DFACD4F8A46}">
      <dgm:prSet/>
      <dgm:spPr/>
      <dgm:t>
        <a:bodyPr/>
        <a:lstStyle/>
        <a:p>
          <a:endParaRPr lang="en-US" sz="2400" b="1"/>
        </a:p>
      </dgm:t>
    </dgm:pt>
    <dgm:pt modelId="{49466B0E-4A7F-4369-B1FE-EFAA38C70C4C}">
      <dgm:prSet custT="1"/>
      <dgm:spPr/>
      <dgm:t>
        <a:bodyPr/>
        <a:lstStyle/>
        <a:p>
          <a:r>
            <a:rPr lang="en-US" sz="2400" b="1" dirty="0" err="1" smtClean="0">
              <a:latin typeface="Arial" pitchFamily="34" charset="0"/>
              <a:cs typeface="Arial" pitchFamily="34" charset="0"/>
            </a:rPr>
            <a:t>Hỗ</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trợ</a:t>
          </a:r>
          <a:endParaRPr lang="en-US" sz="2400" b="1" dirty="0" smtClean="0">
            <a:latin typeface="Arial" pitchFamily="34" charset="0"/>
            <a:cs typeface="Arial" pitchFamily="34" charset="0"/>
          </a:endParaRPr>
        </a:p>
      </dgm:t>
    </dgm:pt>
    <dgm:pt modelId="{369232B6-F641-4EC4-952C-D5244F0FA9EF}" type="parTrans" cxnId="{14CBBDCB-8301-4F31-8320-CBAD51F6940E}">
      <dgm:prSet/>
      <dgm:spPr/>
      <dgm:t>
        <a:bodyPr/>
        <a:lstStyle/>
        <a:p>
          <a:endParaRPr lang="en-US" sz="2400" b="1"/>
        </a:p>
      </dgm:t>
    </dgm:pt>
    <dgm:pt modelId="{C04786C0-00C3-442E-8F52-3CA4E2DD70B7}" type="sibTrans" cxnId="{14CBBDCB-8301-4F31-8320-CBAD51F6940E}">
      <dgm:prSet/>
      <dgm:spPr/>
      <dgm:t>
        <a:bodyPr/>
        <a:lstStyle/>
        <a:p>
          <a:endParaRPr lang="en-US" sz="2400" b="1"/>
        </a:p>
      </dgm:t>
    </dgm:pt>
    <dgm:pt modelId="{7776765A-D917-4C1C-8509-B2D65C6E5793}">
      <dgm:prSet custT="1"/>
      <dgm:spPr/>
      <dgm:t>
        <a:bodyPr/>
        <a:lstStyle/>
        <a:p>
          <a:r>
            <a:rPr lang="en-US" sz="2400" b="1" smtClean="0">
              <a:latin typeface="Arial" pitchFamily="34" charset="0"/>
              <a:cs typeface="Arial" pitchFamily="34" charset="0"/>
            </a:rPr>
            <a:t>Can thiệp</a:t>
          </a:r>
          <a:endParaRPr lang="en-US" sz="2400" b="1" dirty="0" smtClean="0">
            <a:latin typeface="Arial" pitchFamily="34" charset="0"/>
            <a:cs typeface="Arial" pitchFamily="34" charset="0"/>
          </a:endParaRPr>
        </a:p>
      </dgm:t>
    </dgm:pt>
    <dgm:pt modelId="{93780079-C9F1-4A19-A8FA-7025A95DEB6A}" type="parTrans" cxnId="{A68F3119-9C0D-4AC8-9167-0858E369C46E}">
      <dgm:prSet/>
      <dgm:spPr/>
      <dgm:t>
        <a:bodyPr/>
        <a:lstStyle/>
        <a:p>
          <a:endParaRPr lang="en-US" sz="2400" b="1"/>
        </a:p>
      </dgm:t>
    </dgm:pt>
    <dgm:pt modelId="{392C561A-A256-4532-98F2-0127D021DA58}" type="sibTrans" cxnId="{A68F3119-9C0D-4AC8-9167-0858E369C46E}">
      <dgm:prSet/>
      <dgm:spPr/>
      <dgm:t>
        <a:bodyPr/>
        <a:lstStyle/>
        <a:p>
          <a:endParaRPr lang="en-US" sz="2400" b="1"/>
        </a:p>
      </dgm:t>
    </dgm:pt>
    <dgm:pt modelId="{7F36E5E5-E8D6-4F0A-9C94-8D1A5F14C972}" type="pres">
      <dgm:prSet presAssocID="{22D55469-5BE9-40B0-B1B6-94D20E0EF74E}" presName="rootnode" presStyleCnt="0">
        <dgm:presLayoutVars>
          <dgm:chMax/>
          <dgm:chPref/>
          <dgm:dir/>
          <dgm:animLvl val="lvl"/>
        </dgm:presLayoutVars>
      </dgm:prSet>
      <dgm:spPr/>
      <dgm:t>
        <a:bodyPr/>
        <a:lstStyle/>
        <a:p>
          <a:endParaRPr lang="en-US"/>
        </a:p>
      </dgm:t>
    </dgm:pt>
    <dgm:pt modelId="{C58708A0-6393-4D68-9A8B-ED4325386111}" type="pres">
      <dgm:prSet presAssocID="{A684A79C-884B-4872-80BA-4B5C5594D856}" presName="composite" presStyleCnt="0"/>
      <dgm:spPr/>
    </dgm:pt>
    <dgm:pt modelId="{E6EC8C00-2DBC-40DE-8406-B33EE8271B44}" type="pres">
      <dgm:prSet presAssocID="{A684A79C-884B-4872-80BA-4B5C5594D856}" presName="LShape" presStyleLbl="alignNode1" presStyleIdx="0" presStyleCnt="5"/>
      <dgm:spPr/>
    </dgm:pt>
    <dgm:pt modelId="{054EC8E7-435A-41DF-8B53-E393C817E966}" type="pres">
      <dgm:prSet presAssocID="{A684A79C-884B-4872-80BA-4B5C5594D856}" presName="ParentText" presStyleLbl="revTx" presStyleIdx="0" presStyleCnt="3">
        <dgm:presLayoutVars>
          <dgm:chMax val="0"/>
          <dgm:chPref val="0"/>
          <dgm:bulletEnabled val="1"/>
        </dgm:presLayoutVars>
      </dgm:prSet>
      <dgm:spPr/>
      <dgm:t>
        <a:bodyPr/>
        <a:lstStyle/>
        <a:p>
          <a:endParaRPr lang="en-US"/>
        </a:p>
      </dgm:t>
    </dgm:pt>
    <dgm:pt modelId="{E257DB66-1194-44EF-B084-F8FF00088892}" type="pres">
      <dgm:prSet presAssocID="{A684A79C-884B-4872-80BA-4B5C5594D856}" presName="Triangle" presStyleLbl="alignNode1" presStyleIdx="1" presStyleCnt="5"/>
      <dgm:spPr/>
    </dgm:pt>
    <dgm:pt modelId="{0BC61777-6E4D-4148-8204-5F0305A5A99C}" type="pres">
      <dgm:prSet presAssocID="{40346F9B-F4DA-4C41-9CAB-4251CAC5B176}" presName="sibTrans" presStyleCnt="0"/>
      <dgm:spPr/>
    </dgm:pt>
    <dgm:pt modelId="{2818B4D3-B463-48E5-91FB-2DBAEC6E5327}" type="pres">
      <dgm:prSet presAssocID="{40346F9B-F4DA-4C41-9CAB-4251CAC5B176}" presName="space" presStyleCnt="0"/>
      <dgm:spPr/>
    </dgm:pt>
    <dgm:pt modelId="{4771C216-4003-48B8-B8E6-935A400835DC}" type="pres">
      <dgm:prSet presAssocID="{49466B0E-4A7F-4369-B1FE-EFAA38C70C4C}" presName="composite" presStyleCnt="0"/>
      <dgm:spPr/>
    </dgm:pt>
    <dgm:pt modelId="{DEF97C97-942A-4C23-A7B2-8621AE80EC2A}" type="pres">
      <dgm:prSet presAssocID="{49466B0E-4A7F-4369-B1FE-EFAA38C70C4C}" presName="LShape" presStyleLbl="alignNode1" presStyleIdx="2" presStyleCnt="5"/>
      <dgm:spPr/>
    </dgm:pt>
    <dgm:pt modelId="{BC85327F-4332-4F3D-8DED-9C5D70350531}" type="pres">
      <dgm:prSet presAssocID="{49466B0E-4A7F-4369-B1FE-EFAA38C70C4C}" presName="ParentText" presStyleLbl="revTx" presStyleIdx="1" presStyleCnt="3">
        <dgm:presLayoutVars>
          <dgm:chMax val="0"/>
          <dgm:chPref val="0"/>
          <dgm:bulletEnabled val="1"/>
        </dgm:presLayoutVars>
      </dgm:prSet>
      <dgm:spPr/>
      <dgm:t>
        <a:bodyPr/>
        <a:lstStyle/>
        <a:p>
          <a:endParaRPr lang="en-US"/>
        </a:p>
      </dgm:t>
    </dgm:pt>
    <dgm:pt modelId="{381124E8-0C4F-435A-9522-7230418DFF46}" type="pres">
      <dgm:prSet presAssocID="{49466B0E-4A7F-4369-B1FE-EFAA38C70C4C}" presName="Triangle" presStyleLbl="alignNode1" presStyleIdx="3" presStyleCnt="5"/>
      <dgm:spPr/>
    </dgm:pt>
    <dgm:pt modelId="{9ADE3DC3-1688-40A2-8DF4-47992E771ADE}" type="pres">
      <dgm:prSet presAssocID="{C04786C0-00C3-442E-8F52-3CA4E2DD70B7}" presName="sibTrans" presStyleCnt="0"/>
      <dgm:spPr/>
    </dgm:pt>
    <dgm:pt modelId="{08C53298-9A16-4524-B11B-4D07A06B859D}" type="pres">
      <dgm:prSet presAssocID="{C04786C0-00C3-442E-8F52-3CA4E2DD70B7}" presName="space" presStyleCnt="0"/>
      <dgm:spPr/>
    </dgm:pt>
    <dgm:pt modelId="{E1108D62-05EB-4BED-A518-EB615290C570}" type="pres">
      <dgm:prSet presAssocID="{7776765A-D917-4C1C-8509-B2D65C6E5793}" presName="composite" presStyleCnt="0"/>
      <dgm:spPr/>
    </dgm:pt>
    <dgm:pt modelId="{9C815F95-0692-47B0-A7C9-FCFAB129AED9}" type="pres">
      <dgm:prSet presAssocID="{7776765A-D917-4C1C-8509-B2D65C6E5793}" presName="LShape" presStyleLbl="alignNode1" presStyleIdx="4" presStyleCnt="5"/>
      <dgm:spPr/>
    </dgm:pt>
    <dgm:pt modelId="{79CCBB52-D2BA-4E7B-8C3A-C8723BD50870}" type="pres">
      <dgm:prSet presAssocID="{7776765A-D917-4C1C-8509-B2D65C6E5793}" presName="ParentText" presStyleLbl="revTx" presStyleIdx="2" presStyleCnt="3">
        <dgm:presLayoutVars>
          <dgm:chMax val="0"/>
          <dgm:chPref val="0"/>
          <dgm:bulletEnabled val="1"/>
        </dgm:presLayoutVars>
      </dgm:prSet>
      <dgm:spPr/>
      <dgm:t>
        <a:bodyPr/>
        <a:lstStyle/>
        <a:p>
          <a:endParaRPr lang="en-US"/>
        </a:p>
      </dgm:t>
    </dgm:pt>
  </dgm:ptLst>
  <dgm:cxnLst>
    <dgm:cxn modelId="{14CBBDCB-8301-4F31-8320-CBAD51F6940E}" srcId="{22D55469-5BE9-40B0-B1B6-94D20E0EF74E}" destId="{49466B0E-4A7F-4369-B1FE-EFAA38C70C4C}" srcOrd="1" destOrd="0" parTransId="{369232B6-F641-4EC4-952C-D5244F0FA9EF}" sibTransId="{C04786C0-00C3-442E-8F52-3CA4E2DD70B7}"/>
    <dgm:cxn modelId="{B7D7FEAE-1CC1-4FC4-B32A-540C5CCA7C82}" type="presOf" srcId="{7776765A-D917-4C1C-8509-B2D65C6E5793}" destId="{79CCBB52-D2BA-4E7B-8C3A-C8723BD50870}" srcOrd="0" destOrd="0" presId="urn:microsoft.com/office/officeart/2009/3/layout/StepUpProcess"/>
    <dgm:cxn modelId="{50B776F0-B698-4CE3-A528-43C40963891C}" type="presOf" srcId="{49466B0E-4A7F-4369-B1FE-EFAA38C70C4C}" destId="{BC85327F-4332-4F3D-8DED-9C5D70350531}" srcOrd="0" destOrd="0" presId="urn:microsoft.com/office/officeart/2009/3/layout/StepUpProcess"/>
    <dgm:cxn modelId="{FBA25332-C145-4770-891E-A782D45F2952}" type="presOf" srcId="{22D55469-5BE9-40B0-B1B6-94D20E0EF74E}" destId="{7F36E5E5-E8D6-4F0A-9C94-8D1A5F14C972}" srcOrd="0" destOrd="0" presId="urn:microsoft.com/office/officeart/2009/3/layout/StepUpProcess"/>
    <dgm:cxn modelId="{A68F3119-9C0D-4AC8-9167-0858E369C46E}" srcId="{22D55469-5BE9-40B0-B1B6-94D20E0EF74E}" destId="{7776765A-D917-4C1C-8509-B2D65C6E5793}" srcOrd="2" destOrd="0" parTransId="{93780079-C9F1-4A19-A8FA-7025A95DEB6A}" sibTransId="{392C561A-A256-4532-98F2-0127D021DA58}"/>
    <dgm:cxn modelId="{7F665F66-B39E-4D82-9650-4DFACD4F8A46}" srcId="{22D55469-5BE9-40B0-B1B6-94D20E0EF74E}" destId="{A684A79C-884B-4872-80BA-4B5C5594D856}" srcOrd="0" destOrd="0" parTransId="{3EF4A7FF-EC82-44F1-8FA7-577F1B36B66F}" sibTransId="{40346F9B-F4DA-4C41-9CAB-4251CAC5B176}"/>
    <dgm:cxn modelId="{E31B605B-6F8C-451E-8EF9-2C8897222E8A}" type="presOf" srcId="{A684A79C-884B-4872-80BA-4B5C5594D856}" destId="{054EC8E7-435A-41DF-8B53-E393C817E966}" srcOrd="0" destOrd="0" presId="urn:microsoft.com/office/officeart/2009/3/layout/StepUpProcess"/>
    <dgm:cxn modelId="{CE387F64-A3B9-420F-AC22-F8D1430DF01D}" type="presParOf" srcId="{7F36E5E5-E8D6-4F0A-9C94-8D1A5F14C972}" destId="{C58708A0-6393-4D68-9A8B-ED4325386111}" srcOrd="0" destOrd="0" presId="urn:microsoft.com/office/officeart/2009/3/layout/StepUpProcess"/>
    <dgm:cxn modelId="{AC6ED278-A15F-4CEA-A794-C09B91C7043A}" type="presParOf" srcId="{C58708A0-6393-4D68-9A8B-ED4325386111}" destId="{E6EC8C00-2DBC-40DE-8406-B33EE8271B44}" srcOrd="0" destOrd="0" presId="urn:microsoft.com/office/officeart/2009/3/layout/StepUpProcess"/>
    <dgm:cxn modelId="{F75FDDB7-6327-4BF6-9522-D32D33ACBBD0}" type="presParOf" srcId="{C58708A0-6393-4D68-9A8B-ED4325386111}" destId="{054EC8E7-435A-41DF-8B53-E393C817E966}" srcOrd="1" destOrd="0" presId="urn:microsoft.com/office/officeart/2009/3/layout/StepUpProcess"/>
    <dgm:cxn modelId="{99289BDA-2E3D-4FB9-A94E-595B25A77831}" type="presParOf" srcId="{C58708A0-6393-4D68-9A8B-ED4325386111}" destId="{E257DB66-1194-44EF-B084-F8FF00088892}" srcOrd="2" destOrd="0" presId="urn:microsoft.com/office/officeart/2009/3/layout/StepUpProcess"/>
    <dgm:cxn modelId="{08EDAAA1-571D-4662-B302-1EF5904BFA55}" type="presParOf" srcId="{7F36E5E5-E8D6-4F0A-9C94-8D1A5F14C972}" destId="{0BC61777-6E4D-4148-8204-5F0305A5A99C}" srcOrd="1" destOrd="0" presId="urn:microsoft.com/office/officeart/2009/3/layout/StepUpProcess"/>
    <dgm:cxn modelId="{3932011D-486D-4BB7-A50B-5EEE11B6E432}" type="presParOf" srcId="{0BC61777-6E4D-4148-8204-5F0305A5A99C}" destId="{2818B4D3-B463-48E5-91FB-2DBAEC6E5327}" srcOrd="0" destOrd="0" presId="urn:microsoft.com/office/officeart/2009/3/layout/StepUpProcess"/>
    <dgm:cxn modelId="{9689CED0-59F2-40C1-BBE3-3C6D24E619D2}" type="presParOf" srcId="{7F36E5E5-E8D6-4F0A-9C94-8D1A5F14C972}" destId="{4771C216-4003-48B8-B8E6-935A400835DC}" srcOrd="2" destOrd="0" presId="urn:microsoft.com/office/officeart/2009/3/layout/StepUpProcess"/>
    <dgm:cxn modelId="{FC624762-01A8-43E1-BAF5-8F58695C6B07}" type="presParOf" srcId="{4771C216-4003-48B8-B8E6-935A400835DC}" destId="{DEF97C97-942A-4C23-A7B2-8621AE80EC2A}" srcOrd="0" destOrd="0" presId="urn:microsoft.com/office/officeart/2009/3/layout/StepUpProcess"/>
    <dgm:cxn modelId="{2951CBF3-2696-40DE-BC6F-91ABF5763493}" type="presParOf" srcId="{4771C216-4003-48B8-B8E6-935A400835DC}" destId="{BC85327F-4332-4F3D-8DED-9C5D70350531}" srcOrd="1" destOrd="0" presId="urn:microsoft.com/office/officeart/2009/3/layout/StepUpProcess"/>
    <dgm:cxn modelId="{EA5A6D08-4397-4575-A372-ECF3EA25932B}" type="presParOf" srcId="{4771C216-4003-48B8-B8E6-935A400835DC}" destId="{381124E8-0C4F-435A-9522-7230418DFF46}" srcOrd="2" destOrd="0" presId="urn:microsoft.com/office/officeart/2009/3/layout/StepUpProcess"/>
    <dgm:cxn modelId="{5F0ED2A1-FF90-4923-ACD5-72FE3DEB95ED}" type="presParOf" srcId="{7F36E5E5-E8D6-4F0A-9C94-8D1A5F14C972}" destId="{9ADE3DC3-1688-40A2-8DF4-47992E771ADE}" srcOrd="3" destOrd="0" presId="urn:microsoft.com/office/officeart/2009/3/layout/StepUpProcess"/>
    <dgm:cxn modelId="{A222AFC7-E441-4597-A5F8-A1BC1B77BBE1}" type="presParOf" srcId="{9ADE3DC3-1688-40A2-8DF4-47992E771ADE}" destId="{08C53298-9A16-4524-B11B-4D07A06B859D}" srcOrd="0" destOrd="0" presId="urn:microsoft.com/office/officeart/2009/3/layout/StepUpProcess"/>
    <dgm:cxn modelId="{1DDC4A26-EC56-4E69-8E85-C6CD7281FD27}" type="presParOf" srcId="{7F36E5E5-E8D6-4F0A-9C94-8D1A5F14C972}" destId="{E1108D62-05EB-4BED-A518-EB615290C570}" srcOrd="4" destOrd="0" presId="urn:microsoft.com/office/officeart/2009/3/layout/StepUpProcess"/>
    <dgm:cxn modelId="{FE658213-127F-4B24-ADCD-AC70932FCF5F}" type="presParOf" srcId="{E1108D62-05EB-4BED-A518-EB615290C570}" destId="{9C815F95-0692-47B0-A7C9-FCFAB129AED9}" srcOrd="0" destOrd="0" presId="urn:microsoft.com/office/officeart/2009/3/layout/StepUpProcess"/>
    <dgm:cxn modelId="{FFA79657-E113-453E-A80B-B5109F45340A}" type="presParOf" srcId="{E1108D62-05EB-4BED-A518-EB615290C570}" destId="{79CCBB52-D2BA-4E7B-8C3A-C8723BD5087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BC96A0-D233-4569-9C69-6ED57889A94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0E331327-6809-4F39-AD67-8ADA28CF0716}">
      <dgm:prSet custT="1"/>
      <dgm:spPr/>
      <dgm:t>
        <a:bodyPr/>
        <a:lstStyle/>
        <a:p>
          <a:pPr algn="just"/>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tĩnh</a:t>
          </a:r>
          <a:r>
            <a:rPr lang="en-US" sz="2400" dirty="0" smtClean="0">
              <a:latin typeface="Arial" pitchFamily="34" charset="0"/>
              <a:cs typeface="Arial" pitchFamily="34" charset="0"/>
            </a:rPr>
            <a:t>, r</a:t>
          </a:r>
          <a:r>
            <a:rPr lang="vi-VN" sz="2400" dirty="0" smtClean="0">
              <a:latin typeface="Arial" pitchFamily="34" charset="0"/>
              <a:cs typeface="Arial" pitchFamily="34" charset="0"/>
            </a:rPr>
            <a:t>ời khỏi vị trí đang tạo ra cho mình áp lực hoặc khó chịu</a:t>
          </a:r>
          <a:endParaRPr lang="en-US" sz="2400" dirty="0"/>
        </a:p>
      </dgm:t>
    </dgm:pt>
    <dgm:pt modelId="{CB372522-41A1-469E-8ECD-A5AE396FD3D5}" type="parTrans" cxnId="{2165E839-F3CF-4018-AD1A-861F38091B59}">
      <dgm:prSet/>
      <dgm:spPr/>
      <dgm:t>
        <a:bodyPr/>
        <a:lstStyle/>
        <a:p>
          <a:pPr algn="just"/>
          <a:endParaRPr lang="en-US" sz="2400">
            <a:solidFill>
              <a:schemeClr val="tx1"/>
            </a:solidFill>
          </a:endParaRPr>
        </a:p>
      </dgm:t>
    </dgm:pt>
    <dgm:pt modelId="{75278814-4F96-4B34-B55A-2E19E17236EF}" type="sibTrans" cxnId="{2165E839-F3CF-4018-AD1A-861F38091B59}">
      <dgm:prSet/>
      <dgm:spPr/>
      <dgm:t>
        <a:bodyPr/>
        <a:lstStyle/>
        <a:p>
          <a:pPr algn="just"/>
          <a:endParaRPr lang="en-US" sz="2400">
            <a:solidFill>
              <a:schemeClr val="tx1"/>
            </a:solidFill>
          </a:endParaRPr>
        </a:p>
      </dgm:t>
    </dgm:pt>
    <dgm:pt modelId="{C636446C-2012-47DA-9CC7-290839B987A6}">
      <dgm:prSet custT="1"/>
      <dgm:spPr/>
      <dgm:t>
        <a:bodyPr/>
        <a:lstStyle/>
        <a:p>
          <a:pPr algn="just"/>
          <a:r>
            <a:rPr lang="en-US" sz="2400" dirty="0" smtClean="0">
              <a:latin typeface="Arial" pitchFamily="34" charset="0"/>
              <a:cs typeface="Arial" pitchFamily="34" charset="0"/>
            </a:rPr>
            <a:t>- H</a:t>
          </a:r>
          <a:r>
            <a:rPr lang="vi-VN" sz="2400" dirty="0" smtClean="0">
              <a:latin typeface="Arial" pitchFamily="34" charset="0"/>
              <a:cs typeface="Arial" pitchFamily="34" charset="0"/>
            </a:rPr>
            <a:t>ãy nghĩ đến người </a:t>
          </a:r>
          <a:r>
            <a:rPr lang="en-US" sz="2400" dirty="0" err="1" smtClean="0">
              <a:latin typeface="Arial" pitchFamily="34" charset="0"/>
              <a:cs typeface="Arial" pitchFamily="34" charset="0"/>
            </a:rPr>
            <a:t>nào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a:t>
          </a:r>
          <a:r>
            <a:rPr lang="en-US" sz="2400" dirty="0" smtClean="0">
              <a:latin typeface="Arial" pitchFamily="34" charset="0"/>
              <a:cs typeface="Arial" pitchFamily="34" charset="0"/>
            </a:rPr>
            <a:t> </a:t>
          </a:r>
          <a:r>
            <a:rPr lang="vi-VN" sz="2400" dirty="0" smtClean="0">
              <a:latin typeface="Arial" pitchFamily="34" charset="0"/>
              <a:cs typeface="Arial" pitchFamily="34" charset="0"/>
            </a:rPr>
            <a:t>hoặc điều </a:t>
          </a:r>
          <a:r>
            <a:rPr lang="en-US" sz="2400" dirty="0" err="1" smtClean="0">
              <a:latin typeface="Arial" pitchFamily="34" charset="0"/>
              <a:cs typeface="Arial" pitchFamily="34" charset="0"/>
            </a:rPr>
            <a:t>gì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a:t>
          </a:r>
          <a:r>
            <a:rPr lang="en-US" sz="2400" dirty="0" smtClean="0">
              <a:latin typeface="Arial" pitchFamily="34" charset="0"/>
              <a:cs typeface="Arial" pitchFamily="34" charset="0"/>
            </a:rPr>
            <a:t>, </a:t>
          </a:r>
          <a:r>
            <a:rPr lang="vi-VN" sz="2400" dirty="0" smtClean="0">
              <a:latin typeface="Arial" pitchFamily="34" charset="0"/>
              <a:cs typeface="Arial" pitchFamily="34" charset="0"/>
            </a:rPr>
            <a:t>khiến chúng ta dễ chịu nhất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tùy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huống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nhờ</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lớp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giúp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ngoài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phút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sâu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nước</a:t>
          </a:r>
          <a:r>
            <a:rPr lang="en-US" sz="2400" dirty="0" smtClean="0">
              <a:latin typeface="Arial" pitchFamily="34" charset="0"/>
              <a:cs typeface="Arial" pitchFamily="34" charset="0"/>
            </a:rPr>
            <a:t>, v</a:t>
          </a:r>
          <a:r>
            <a:rPr lang="vi-VN" sz="2400" dirty="0" smtClean="0">
              <a:latin typeface="Arial" pitchFamily="34" charset="0"/>
              <a:cs typeface="Arial" pitchFamily="34" charset="0"/>
            </a:rPr>
            <a:t>iết suy nghĩ của mình ra giấy hoặc rửa nước lạnh lên mặt để làm “sạch” những ức chế trong lòng…</a:t>
          </a:r>
          <a:r>
            <a:rPr lang="en-US" sz="2400" dirty="0" smtClean="0">
              <a:latin typeface="Arial" pitchFamily="34" charset="0"/>
              <a:cs typeface="Arial" pitchFamily="34" charset="0"/>
            </a:rPr>
            <a:t>.</a:t>
          </a:r>
          <a:endParaRPr lang="vi-VN" sz="2400" dirty="0">
            <a:latin typeface="Arial" pitchFamily="34" charset="0"/>
            <a:cs typeface="Arial" pitchFamily="34" charset="0"/>
          </a:endParaRPr>
        </a:p>
      </dgm:t>
    </dgm:pt>
    <dgm:pt modelId="{86CFBB7A-2F01-4C51-AF9D-F6F84C59D109}" type="parTrans" cxnId="{F87379DC-2422-4055-B029-E27420101D06}">
      <dgm:prSet/>
      <dgm:spPr/>
      <dgm:t>
        <a:bodyPr/>
        <a:lstStyle/>
        <a:p>
          <a:pPr algn="just"/>
          <a:endParaRPr lang="en-US" sz="2400">
            <a:solidFill>
              <a:schemeClr val="tx1"/>
            </a:solidFill>
          </a:endParaRPr>
        </a:p>
      </dgm:t>
    </dgm:pt>
    <dgm:pt modelId="{7CF1DEFA-5EBA-4EB3-88E8-0692906222AD}" type="sibTrans" cxnId="{F87379DC-2422-4055-B029-E27420101D06}">
      <dgm:prSet/>
      <dgm:spPr/>
      <dgm:t>
        <a:bodyPr/>
        <a:lstStyle/>
        <a:p>
          <a:pPr algn="just"/>
          <a:endParaRPr lang="en-US" sz="2400">
            <a:solidFill>
              <a:schemeClr val="tx1"/>
            </a:solidFill>
          </a:endParaRPr>
        </a:p>
      </dgm:t>
    </dgm:pt>
    <dgm:pt modelId="{6646E957-AA0E-437F-83F7-6C0CDC3562B1}">
      <dgm:prSet custT="1"/>
      <dgm:spPr/>
      <dgm:t>
        <a:bodyPr/>
        <a:lstStyle/>
        <a:p>
          <a:pPr algn="just"/>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vi-VN" sz="2400" dirty="0" smtClean="0">
              <a:latin typeface="Arial" pitchFamily="34" charset="0"/>
              <a:cs typeface="Arial" pitchFamily="34" charset="0"/>
            </a:rPr>
            <a:t>cầm các đồ dùng, vật dụng trong tay: Thước, gậy thể dục…</a:t>
          </a:r>
          <a:endParaRPr lang="vi-VN" sz="2400" dirty="0">
            <a:latin typeface="Arial" pitchFamily="34" charset="0"/>
            <a:cs typeface="Arial" pitchFamily="34" charset="0"/>
          </a:endParaRPr>
        </a:p>
      </dgm:t>
    </dgm:pt>
    <dgm:pt modelId="{0EA7272D-ADAA-4238-9911-7887DB22CACF}" type="parTrans" cxnId="{93BCC3D9-03B1-4614-8783-1E09BF426964}">
      <dgm:prSet/>
      <dgm:spPr/>
      <dgm:t>
        <a:bodyPr/>
        <a:lstStyle/>
        <a:p>
          <a:pPr algn="just"/>
          <a:endParaRPr lang="en-US" sz="2400">
            <a:solidFill>
              <a:schemeClr val="tx1"/>
            </a:solidFill>
          </a:endParaRPr>
        </a:p>
      </dgm:t>
    </dgm:pt>
    <dgm:pt modelId="{AE0B48C8-3628-4E3D-94E7-44F320414DDB}" type="sibTrans" cxnId="{93BCC3D9-03B1-4614-8783-1E09BF426964}">
      <dgm:prSet/>
      <dgm:spPr/>
      <dgm:t>
        <a:bodyPr/>
        <a:lstStyle/>
        <a:p>
          <a:pPr algn="just"/>
          <a:endParaRPr lang="en-US" sz="2400">
            <a:solidFill>
              <a:schemeClr val="tx1"/>
            </a:solidFill>
          </a:endParaRPr>
        </a:p>
      </dgm:t>
    </dgm:pt>
    <dgm:pt modelId="{D708AEFC-E616-47B9-A959-58C72D8131E0}" type="pres">
      <dgm:prSet presAssocID="{AFBC96A0-D233-4569-9C69-6ED57889A942}" presName="linear" presStyleCnt="0">
        <dgm:presLayoutVars>
          <dgm:dir/>
          <dgm:animLvl val="lvl"/>
          <dgm:resizeHandles val="exact"/>
        </dgm:presLayoutVars>
      </dgm:prSet>
      <dgm:spPr/>
      <dgm:t>
        <a:bodyPr/>
        <a:lstStyle/>
        <a:p>
          <a:endParaRPr lang="en-US"/>
        </a:p>
      </dgm:t>
    </dgm:pt>
    <dgm:pt modelId="{71C9020E-1633-4CB9-83DB-05E812D2D64D}" type="pres">
      <dgm:prSet presAssocID="{0E331327-6809-4F39-AD67-8ADA28CF0716}" presName="parentLin" presStyleCnt="0"/>
      <dgm:spPr/>
    </dgm:pt>
    <dgm:pt modelId="{22D08CFC-532A-4952-8202-40057C8B3F6D}" type="pres">
      <dgm:prSet presAssocID="{0E331327-6809-4F39-AD67-8ADA28CF0716}" presName="parentLeftMargin" presStyleLbl="node1" presStyleIdx="0" presStyleCnt="3"/>
      <dgm:spPr/>
      <dgm:t>
        <a:bodyPr/>
        <a:lstStyle/>
        <a:p>
          <a:endParaRPr lang="en-US"/>
        </a:p>
      </dgm:t>
    </dgm:pt>
    <dgm:pt modelId="{EC2C3C8F-C05E-46C3-8ADC-9865CDE6F0A7}" type="pres">
      <dgm:prSet presAssocID="{0E331327-6809-4F39-AD67-8ADA28CF0716}" presName="parentText" presStyleLbl="node1" presStyleIdx="0" presStyleCnt="3" custScaleX="135711" custScaleY="137476">
        <dgm:presLayoutVars>
          <dgm:chMax val="0"/>
          <dgm:bulletEnabled val="1"/>
        </dgm:presLayoutVars>
      </dgm:prSet>
      <dgm:spPr/>
      <dgm:t>
        <a:bodyPr/>
        <a:lstStyle/>
        <a:p>
          <a:endParaRPr lang="en-US"/>
        </a:p>
      </dgm:t>
    </dgm:pt>
    <dgm:pt modelId="{0593461B-302D-4A43-BF14-CCFBC7B3670B}" type="pres">
      <dgm:prSet presAssocID="{0E331327-6809-4F39-AD67-8ADA28CF0716}" presName="negativeSpace" presStyleCnt="0"/>
      <dgm:spPr/>
    </dgm:pt>
    <dgm:pt modelId="{6B662599-79E6-462F-BF18-A54FE1472372}" type="pres">
      <dgm:prSet presAssocID="{0E331327-6809-4F39-AD67-8ADA28CF0716}" presName="childText" presStyleLbl="conFgAcc1" presStyleIdx="0" presStyleCnt="3">
        <dgm:presLayoutVars>
          <dgm:bulletEnabled val="1"/>
        </dgm:presLayoutVars>
      </dgm:prSet>
      <dgm:spPr/>
    </dgm:pt>
    <dgm:pt modelId="{EA126C91-2AF3-4B73-90E5-D4893A7A5242}" type="pres">
      <dgm:prSet presAssocID="{75278814-4F96-4B34-B55A-2E19E17236EF}" presName="spaceBetweenRectangles" presStyleCnt="0"/>
      <dgm:spPr/>
    </dgm:pt>
    <dgm:pt modelId="{AF3BEB4C-47AB-4579-ABFA-AF5D0DAE21EC}" type="pres">
      <dgm:prSet presAssocID="{C636446C-2012-47DA-9CC7-290839B987A6}" presName="parentLin" presStyleCnt="0"/>
      <dgm:spPr/>
    </dgm:pt>
    <dgm:pt modelId="{5D1DEF23-6EFC-434D-8E94-1DB760E24478}" type="pres">
      <dgm:prSet presAssocID="{C636446C-2012-47DA-9CC7-290839B987A6}" presName="parentLeftMargin" presStyleLbl="node1" presStyleIdx="0" presStyleCnt="3"/>
      <dgm:spPr/>
      <dgm:t>
        <a:bodyPr/>
        <a:lstStyle/>
        <a:p>
          <a:endParaRPr lang="en-US"/>
        </a:p>
      </dgm:t>
    </dgm:pt>
    <dgm:pt modelId="{D31F52B8-1C34-414D-98AC-F59928B2F4EF}" type="pres">
      <dgm:prSet presAssocID="{C636446C-2012-47DA-9CC7-290839B987A6}" presName="parentText" presStyleLbl="node1" presStyleIdx="1" presStyleCnt="3" custScaleX="142857" custScaleY="317840">
        <dgm:presLayoutVars>
          <dgm:chMax val="0"/>
          <dgm:bulletEnabled val="1"/>
        </dgm:presLayoutVars>
      </dgm:prSet>
      <dgm:spPr/>
      <dgm:t>
        <a:bodyPr/>
        <a:lstStyle/>
        <a:p>
          <a:endParaRPr lang="en-US"/>
        </a:p>
      </dgm:t>
    </dgm:pt>
    <dgm:pt modelId="{ACE8DE77-57EB-4383-A17F-18F09E7DCC70}" type="pres">
      <dgm:prSet presAssocID="{C636446C-2012-47DA-9CC7-290839B987A6}" presName="negativeSpace" presStyleCnt="0"/>
      <dgm:spPr/>
    </dgm:pt>
    <dgm:pt modelId="{9AC666B8-FEB8-4CE4-A874-4A7E51025C6B}" type="pres">
      <dgm:prSet presAssocID="{C636446C-2012-47DA-9CC7-290839B987A6}" presName="childText" presStyleLbl="conFgAcc1" presStyleIdx="1" presStyleCnt="3">
        <dgm:presLayoutVars>
          <dgm:bulletEnabled val="1"/>
        </dgm:presLayoutVars>
      </dgm:prSet>
      <dgm:spPr/>
    </dgm:pt>
    <dgm:pt modelId="{DF028E54-6B66-4BE4-BB9A-547B4ECDF860}" type="pres">
      <dgm:prSet presAssocID="{7CF1DEFA-5EBA-4EB3-88E8-0692906222AD}" presName="spaceBetweenRectangles" presStyleCnt="0"/>
      <dgm:spPr/>
    </dgm:pt>
    <dgm:pt modelId="{63CE15D7-A275-44CB-B291-A279E4DB2176}" type="pres">
      <dgm:prSet presAssocID="{6646E957-AA0E-437F-83F7-6C0CDC3562B1}" presName="parentLin" presStyleCnt="0"/>
      <dgm:spPr/>
    </dgm:pt>
    <dgm:pt modelId="{9B879D37-87B2-45AB-AAF8-810460E239C1}" type="pres">
      <dgm:prSet presAssocID="{6646E957-AA0E-437F-83F7-6C0CDC3562B1}" presName="parentLeftMargin" presStyleLbl="node1" presStyleIdx="1" presStyleCnt="3"/>
      <dgm:spPr/>
      <dgm:t>
        <a:bodyPr/>
        <a:lstStyle/>
        <a:p>
          <a:endParaRPr lang="en-US"/>
        </a:p>
      </dgm:t>
    </dgm:pt>
    <dgm:pt modelId="{EF6ADB72-1B0E-4BE6-9D77-A68CD6A9CF11}" type="pres">
      <dgm:prSet presAssocID="{6646E957-AA0E-437F-83F7-6C0CDC3562B1}" presName="parentText" presStyleLbl="node1" presStyleIdx="2" presStyleCnt="3" custScaleX="142857" custScaleY="159759">
        <dgm:presLayoutVars>
          <dgm:chMax val="0"/>
          <dgm:bulletEnabled val="1"/>
        </dgm:presLayoutVars>
      </dgm:prSet>
      <dgm:spPr/>
      <dgm:t>
        <a:bodyPr/>
        <a:lstStyle/>
        <a:p>
          <a:endParaRPr lang="en-US"/>
        </a:p>
      </dgm:t>
    </dgm:pt>
    <dgm:pt modelId="{24E6214B-2888-4156-B7E0-569C5EE4D83D}" type="pres">
      <dgm:prSet presAssocID="{6646E957-AA0E-437F-83F7-6C0CDC3562B1}" presName="negativeSpace" presStyleCnt="0"/>
      <dgm:spPr/>
    </dgm:pt>
    <dgm:pt modelId="{73B5F632-780A-4033-81E9-55DFE73EC91F}" type="pres">
      <dgm:prSet presAssocID="{6646E957-AA0E-437F-83F7-6C0CDC3562B1}" presName="childText" presStyleLbl="conFgAcc1" presStyleIdx="2" presStyleCnt="3">
        <dgm:presLayoutVars>
          <dgm:bulletEnabled val="1"/>
        </dgm:presLayoutVars>
      </dgm:prSet>
      <dgm:spPr/>
    </dgm:pt>
  </dgm:ptLst>
  <dgm:cxnLst>
    <dgm:cxn modelId="{F5C2C7E6-DE70-4A97-B8E5-0C24DB417C23}" type="presOf" srcId="{0E331327-6809-4F39-AD67-8ADA28CF0716}" destId="{22D08CFC-532A-4952-8202-40057C8B3F6D}" srcOrd="0" destOrd="0" presId="urn:microsoft.com/office/officeart/2005/8/layout/list1"/>
    <dgm:cxn modelId="{2165E839-F3CF-4018-AD1A-861F38091B59}" srcId="{AFBC96A0-D233-4569-9C69-6ED57889A942}" destId="{0E331327-6809-4F39-AD67-8ADA28CF0716}" srcOrd="0" destOrd="0" parTransId="{CB372522-41A1-469E-8ECD-A5AE396FD3D5}" sibTransId="{75278814-4F96-4B34-B55A-2E19E17236EF}"/>
    <dgm:cxn modelId="{F87379DC-2422-4055-B029-E27420101D06}" srcId="{AFBC96A0-D233-4569-9C69-6ED57889A942}" destId="{C636446C-2012-47DA-9CC7-290839B987A6}" srcOrd="1" destOrd="0" parTransId="{86CFBB7A-2F01-4C51-AF9D-F6F84C59D109}" sibTransId="{7CF1DEFA-5EBA-4EB3-88E8-0692906222AD}"/>
    <dgm:cxn modelId="{77919EE7-36C6-4232-9DAE-399D8DE1D894}" type="presOf" srcId="{0E331327-6809-4F39-AD67-8ADA28CF0716}" destId="{EC2C3C8F-C05E-46C3-8ADC-9865CDE6F0A7}" srcOrd="1" destOrd="0" presId="urn:microsoft.com/office/officeart/2005/8/layout/list1"/>
    <dgm:cxn modelId="{5386AF31-1373-4CEC-A55D-4AEFE4C9248F}" type="presOf" srcId="{6646E957-AA0E-437F-83F7-6C0CDC3562B1}" destId="{9B879D37-87B2-45AB-AAF8-810460E239C1}" srcOrd="0" destOrd="0" presId="urn:microsoft.com/office/officeart/2005/8/layout/list1"/>
    <dgm:cxn modelId="{93BCC3D9-03B1-4614-8783-1E09BF426964}" srcId="{AFBC96A0-D233-4569-9C69-6ED57889A942}" destId="{6646E957-AA0E-437F-83F7-6C0CDC3562B1}" srcOrd="2" destOrd="0" parTransId="{0EA7272D-ADAA-4238-9911-7887DB22CACF}" sibTransId="{AE0B48C8-3628-4E3D-94E7-44F320414DDB}"/>
    <dgm:cxn modelId="{86A8F15A-283A-412B-9409-0EEBE2D20ACE}" type="presOf" srcId="{C636446C-2012-47DA-9CC7-290839B987A6}" destId="{5D1DEF23-6EFC-434D-8E94-1DB760E24478}" srcOrd="0" destOrd="0" presId="urn:microsoft.com/office/officeart/2005/8/layout/list1"/>
    <dgm:cxn modelId="{4E498FA1-432D-4AAB-AC73-09D08D4D83DA}" type="presOf" srcId="{C636446C-2012-47DA-9CC7-290839B987A6}" destId="{D31F52B8-1C34-414D-98AC-F59928B2F4EF}" srcOrd="1" destOrd="0" presId="urn:microsoft.com/office/officeart/2005/8/layout/list1"/>
    <dgm:cxn modelId="{3F3B6ACD-B528-4100-B4A7-30ECA7A57767}" type="presOf" srcId="{6646E957-AA0E-437F-83F7-6C0CDC3562B1}" destId="{EF6ADB72-1B0E-4BE6-9D77-A68CD6A9CF11}" srcOrd="1" destOrd="0" presId="urn:microsoft.com/office/officeart/2005/8/layout/list1"/>
    <dgm:cxn modelId="{A886C1B3-E735-478A-A712-CFCBB1458D14}" type="presOf" srcId="{AFBC96A0-D233-4569-9C69-6ED57889A942}" destId="{D708AEFC-E616-47B9-A959-58C72D8131E0}" srcOrd="0" destOrd="0" presId="urn:microsoft.com/office/officeart/2005/8/layout/list1"/>
    <dgm:cxn modelId="{F19DF39A-52E0-4601-8D72-877FD307C4A7}" type="presParOf" srcId="{D708AEFC-E616-47B9-A959-58C72D8131E0}" destId="{71C9020E-1633-4CB9-83DB-05E812D2D64D}" srcOrd="0" destOrd="0" presId="urn:microsoft.com/office/officeart/2005/8/layout/list1"/>
    <dgm:cxn modelId="{B087C592-CB89-4549-8A68-BBBEA637FDE2}" type="presParOf" srcId="{71C9020E-1633-4CB9-83DB-05E812D2D64D}" destId="{22D08CFC-532A-4952-8202-40057C8B3F6D}" srcOrd="0" destOrd="0" presId="urn:microsoft.com/office/officeart/2005/8/layout/list1"/>
    <dgm:cxn modelId="{FD5EC493-A023-4E99-9115-7423DE9579A2}" type="presParOf" srcId="{71C9020E-1633-4CB9-83DB-05E812D2D64D}" destId="{EC2C3C8F-C05E-46C3-8ADC-9865CDE6F0A7}" srcOrd="1" destOrd="0" presId="urn:microsoft.com/office/officeart/2005/8/layout/list1"/>
    <dgm:cxn modelId="{A963525F-BD39-403B-99BB-1FA64681E930}" type="presParOf" srcId="{D708AEFC-E616-47B9-A959-58C72D8131E0}" destId="{0593461B-302D-4A43-BF14-CCFBC7B3670B}" srcOrd="1" destOrd="0" presId="urn:microsoft.com/office/officeart/2005/8/layout/list1"/>
    <dgm:cxn modelId="{A2AFADA3-A2CE-4CC6-8BAA-07FFB0DE0ECA}" type="presParOf" srcId="{D708AEFC-E616-47B9-A959-58C72D8131E0}" destId="{6B662599-79E6-462F-BF18-A54FE1472372}" srcOrd="2" destOrd="0" presId="urn:microsoft.com/office/officeart/2005/8/layout/list1"/>
    <dgm:cxn modelId="{6CE55BD6-629A-4EBD-93F1-FC66B10150EB}" type="presParOf" srcId="{D708AEFC-E616-47B9-A959-58C72D8131E0}" destId="{EA126C91-2AF3-4B73-90E5-D4893A7A5242}" srcOrd="3" destOrd="0" presId="urn:microsoft.com/office/officeart/2005/8/layout/list1"/>
    <dgm:cxn modelId="{AE14D134-8992-43B8-870E-A70C8696B6BE}" type="presParOf" srcId="{D708AEFC-E616-47B9-A959-58C72D8131E0}" destId="{AF3BEB4C-47AB-4579-ABFA-AF5D0DAE21EC}" srcOrd="4" destOrd="0" presId="urn:microsoft.com/office/officeart/2005/8/layout/list1"/>
    <dgm:cxn modelId="{C5FDD014-F88B-4BA8-991F-165C7E0316D9}" type="presParOf" srcId="{AF3BEB4C-47AB-4579-ABFA-AF5D0DAE21EC}" destId="{5D1DEF23-6EFC-434D-8E94-1DB760E24478}" srcOrd="0" destOrd="0" presId="urn:microsoft.com/office/officeart/2005/8/layout/list1"/>
    <dgm:cxn modelId="{9ABAD6EB-BC17-4532-AEED-11754CF76D2C}" type="presParOf" srcId="{AF3BEB4C-47AB-4579-ABFA-AF5D0DAE21EC}" destId="{D31F52B8-1C34-414D-98AC-F59928B2F4EF}" srcOrd="1" destOrd="0" presId="urn:microsoft.com/office/officeart/2005/8/layout/list1"/>
    <dgm:cxn modelId="{D126EF56-3A44-43AD-82FC-0AD5BCEBB74F}" type="presParOf" srcId="{D708AEFC-E616-47B9-A959-58C72D8131E0}" destId="{ACE8DE77-57EB-4383-A17F-18F09E7DCC70}" srcOrd="5" destOrd="0" presId="urn:microsoft.com/office/officeart/2005/8/layout/list1"/>
    <dgm:cxn modelId="{2A2E6B0B-4D8E-4DEE-8A10-554A2617605F}" type="presParOf" srcId="{D708AEFC-E616-47B9-A959-58C72D8131E0}" destId="{9AC666B8-FEB8-4CE4-A874-4A7E51025C6B}" srcOrd="6" destOrd="0" presId="urn:microsoft.com/office/officeart/2005/8/layout/list1"/>
    <dgm:cxn modelId="{A6AB7DC3-C825-4406-9FA7-AE18FE5E32C1}" type="presParOf" srcId="{D708AEFC-E616-47B9-A959-58C72D8131E0}" destId="{DF028E54-6B66-4BE4-BB9A-547B4ECDF860}" srcOrd="7" destOrd="0" presId="urn:microsoft.com/office/officeart/2005/8/layout/list1"/>
    <dgm:cxn modelId="{6C237565-CEAC-4C32-9377-83BA6A14793A}" type="presParOf" srcId="{D708AEFC-E616-47B9-A959-58C72D8131E0}" destId="{63CE15D7-A275-44CB-B291-A279E4DB2176}" srcOrd="8" destOrd="0" presId="urn:microsoft.com/office/officeart/2005/8/layout/list1"/>
    <dgm:cxn modelId="{6FBFEAD5-0D9E-42AF-BEA9-72ABD718D321}" type="presParOf" srcId="{63CE15D7-A275-44CB-B291-A279E4DB2176}" destId="{9B879D37-87B2-45AB-AAF8-810460E239C1}" srcOrd="0" destOrd="0" presId="urn:microsoft.com/office/officeart/2005/8/layout/list1"/>
    <dgm:cxn modelId="{1C70E21E-C89A-4AC5-9D38-B699638A0507}" type="presParOf" srcId="{63CE15D7-A275-44CB-B291-A279E4DB2176}" destId="{EF6ADB72-1B0E-4BE6-9D77-A68CD6A9CF11}" srcOrd="1" destOrd="0" presId="urn:microsoft.com/office/officeart/2005/8/layout/list1"/>
    <dgm:cxn modelId="{993826F9-69BA-422A-BE24-BA08F6C86CCE}" type="presParOf" srcId="{D708AEFC-E616-47B9-A959-58C72D8131E0}" destId="{24E6214B-2888-4156-B7E0-569C5EE4D83D}" srcOrd="9" destOrd="0" presId="urn:microsoft.com/office/officeart/2005/8/layout/list1"/>
    <dgm:cxn modelId="{B420BE59-A0F6-477B-9985-78AE53BA805D}" type="presParOf" srcId="{D708AEFC-E616-47B9-A959-58C72D8131E0}" destId="{73B5F632-780A-4033-81E9-55DFE73EC9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BC96A0-D233-4569-9C69-6ED57889A942}"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0E331327-6809-4F39-AD67-8ADA28CF0716}">
      <dgm:prSet custT="1"/>
      <dgm:spPr/>
      <dgm:t>
        <a:bodyPr/>
        <a:lstStyle/>
        <a:p>
          <a:pPr algn="just"/>
          <a:r>
            <a:rPr lang="en-US" sz="2400" dirty="0" smtClean="0">
              <a:latin typeface="Arial" pitchFamily="34" charset="0"/>
              <a:cs typeface="Arial" pitchFamily="34" charset="0"/>
            </a:rPr>
            <a:t>- </a:t>
          </a:r>
          <a:r>
            <a:rPr lang="vi-VN" sz="2400" dirty="0" smtClean="0">
              <a:latin typeface="Arial" pitchFamily="34" charset="0"/>
              <a:cs typeface="Arial" pitchFamily="34" charset="0"/>
            </a:rPr>
            <a:t>Chia sẻ với đồng nghiệp về cảm xúc của mình để giải tỏa sự giận dữ, giải phóng được phần nào sự đè nén. </a:t>
          </a:r>
          <a:endParaRPr lang="en-US" sz="2400" dirty="0"/>
        </a:p>
      </dgm:t>
    </dgm:pt>
    <dgm:pt modelId="{CB372522-41A1-469E-8ECD-A5AE396FD3D5}" type="parTrans" cxnId="{2165E839-F3CF-4018-AD1A-861F38091B59}">
      <dgm:prSet/>
      <dgm:spPr/>
      <dgm:t>
        <a:bodyPr/>
        <a:lstStyle/>
        <a:p>
          <a:pPr algn="just"/>
          <a:endParaRPr lang="en-US" sz="2400">
            <a:solidFill>
              <a:schemeClr val="tx1"/>
            </a:solidFill>
          </a:endParaRPr>
        </a:p>
      </dgm:t>
    </dgm:pt>
    <dgm:pt modelId="{75278814-4F96-4B34-B55A-2E19E17236EF}" type="sibTrans" cxnId="{2165E839-F3CF-4018-AD1A-861F38091B59}">
      <dgm:prSet/>
      <dgm:spPr/>
      <dgm:t>
        <a:bodyPr/>
        <a:lstStyle/>
        <a:p>
          <a:pPr algn="just"/>
          <a:endParaRPr lang="en-US" sz="2400">
            <a:solidFill>
              <a:schemeClr val="tx1"/>
            </a:solidFill>
          </a:endParaRPr>
        </a:p>
      </dgm:t>
    </dgm:pt>
    <dgm:pt modelId="{C636446C-2012-47DA-9CC7-290839B987A6}">
      <dgm:prSet custT="1"/>
      <dgm:spPr/>
      <dgm:t>
        <a:bodyPr/>
        <a:lstStyle/>
        <a:p>
          <a:pPr algn="just"/>
          <a:r>
            <a:rPr lang="en-US" sz="2400" dirty="0" smtClean="0">
              <a:latin typeface="Arial" pitchFamily="34" charset="0"/>
              <a:cs typeface="Arial" pitchFamily="34" charset="0"/>
            </a:rPr>
            <a:t>- </a:t>
          </a:r>
          <a:r>
            <a:rPr lang="vi-VN" sz="2400" dirty="0" smtClean="0">
              <a:latin typeface="Arial" pitchFamily="34" charset="0"/>
              <a:cs typeface="Arial" pitchFamily="34" charset="0"/>
            </a:rPr>
            <a:t>Không được hồi tưởng về quá khứ: cháu này hôm trước cũng đánh bạn, cũng vứt đồ chơi, đến lớp hay khóc…..vì điều đó sẽ dễ làm bùng phát cơn giận dữ thành cơn thịnh nộ…</a:t>
          </a:r>
          <a:endParaRPr lang="vi-VN" sz="2400" dirty="0">
            <a:latin typeface="Arial" pitchFamily="34" charset="0"/>
            <a:cs typeface="Arial" pitchFamily="34" charset="0"/>
          </a:endParaRPr>
        </a:p>
      </dgm:t>
    </dgm:pt>
    <dgm:pt modelId="{86CFBB7A-2F01-4C51-AF9D-F6F84C59D109}" type="parTrans" cxnId="{F87379DC-2422-4055-B029-E27420101D06}">
      <dgm:prSet/>
      <dgm:spPr/>
      <dgm:t>
        <a:bodyPr/>
        <a:lstStyle/>
        <a:p>
          <a:pPr algn="just"/>
          <a:endParaRPr lang="en-US" sz="2400">
            <a:solidFill>
              <a:schemeClr val="tx1"/>
            </a:solidFill>
          </a:endParaRPr>
        </a:p>
      </dgm:t>
    </dgm:pt>
    <dgm:pt modelId="{7CF1DEFA-5EBA-4EB3-88E8-0692906222AD}" type="sibTrans" cxnId="{F87379DC-2422-4055-B029-E27420101D06}">
      <dgm:prSet/>
      <dgm:spPr/>
      <dgm:t>
        <a:bodyPr/>
        <a:lstStyle/>
        <a:p>
          <a:pPr algn="just"/>
          <a:endParaRPr lang="en-US" sz="2400">
            <a:solidFill>
              <a:schemeClr val="tx1"/>
            </a:solidFill>
          </a:endParaRPr>
        </a:p>
      </dgm:t>
    </dgm:pt>
    <dgm:pt modelId="{D708AEFC-E616-47B9-A959-58C72D8131E0}" type="pres">
      <dgm:prSet presAssocID="{AFBC96A0-D233-4569-9C69-6ED57889A942}" presName="linear" presStyleCnt="0">
        <dgm:presLayoutVars>
          <dgm:dir/>
          <dgm:animLvl val="lvl"/>
          <dgm:resizeHandles val="exact"/>
        </dgm:presLayoutVars>
      </dgm:prSet>
      <dgm:spPr/>
      <dgm:t>
        <a:bodyPr/>
        <a:lstStyle/>
        <a:p>
          <a:endParaRPr lang="en-US"/>
        </a:p>
      </dgm:t>
    </dgm:pt>
    <dgm:pt modelId="{71C9020E-1633-4CB9-83DB-05E812D2D64D}" type="pres">
      <dgm:prSet presAssocID="{0E331327-6809-4F39-AD67-8ADA28CF0716}" presName="parentLin" presStyleCnt="0"/>
      <dgm:spPr/>
    </dgm:pt>
    <dgm:pt modelId="{22D08CFC-532A-4952-8202-40057C8B3F6D}" type="pres">
      <dgm:prSet presAssocID="{0E331327-6809-4F39-AD67-8ADA28CF0716}" presName="parentLeftMargin" presStyleLbl="node1" presStyleIdx="0" presStyleCnt="2"/>
      <dgm:spPr/>
      <dgm:t>
        <a:bodyPr/>
        <a:lstStyle/>
        <a:p>
          <a:endParaRPr lang="en-US"/>
        </a:p>
      </dgm:t>
    </dgm:pt>
    <dgm:pt modelId="{EC2C3C8F-C05E-46C3-8ADC-9865CDE6F0A7}" type="pres">
      <dgm:prSet presAssocID="{0E331327-6809-4F39-AD67-8ADA28CF0716}" presName="parentText" presStyleLbl="node1" presStyleIdx="0" presStyleCnt="2" custScaleX="135711" custScaleY="137476">
        <dgm:presLayoutVars>
          <dgm:chMax val="0"/>
          <dgm:bulletEnabled val="1"/>
        </dgm:presLayoutVars>
      </dgm:prSet>
      <dgm:spPr/>
      <dgm:t>
        <a:bodyPr/>
        <a:lstStyle/>
        <a:p>
          <a:endParaRPr lang="en-US"/>
        </a:p>
      </dgm:t>
    </dgm:pt>
    <dgm:pt modelId="{0593461B-302D-4A43-BF14-CCFBC7B3670B}" type="pres">
      <dgm:prSet presAssocID="{0E331327-6809-4F39-AD67-8ADA28CF0716}" presName="negativeSpace" presStyleCnt="0"/>
      <dgm:spPr/>
    </dgm:pt>
    <dgm:pt modelId="{6B662599-79E6-462F-BF18-A54FE1472372}" type="pres">
      <dgm:prSet presAssocID="{0E331327-6809-4F39-AD67-8ADA28CF0716}" presName="childText" presStyleLbl="conFgAcc1" presStyleIdx="0" presStyleCnt="2">
        <dgm:presLayoutVars>
          <dgm:bulletEnabled val="1"/>
        </dgm:presLayoutVars>
      </dgm:prSet>
      <dgm:spPr/>
    </dgm:pt>
    <dgm:pt modelId="{EA126C91-2AF3-4B73-90E5-D4893A7A5242}" type="pres">
      <dgm:prSet presAssocID="{75278814-4F96-4B34-B55A-2E19E17236EF}" presName="spaceBetweenRectangles" presStyleCnt="0"/>
      <dgm:spPr/>
    </dgm:pt>
    <dgm:pt modelId="{AF3BEB4C-47AB-4579-ABFA-AF5D0DAE21EC}" type="pres">
      <dgm:prSet presAssocID="{C636446C-2012-47DA-9CC7-290839B987A6}" presName="parentLin" presStyleCnt="0"/>
      <dgm:spPr/>
    </dgm:pt>
    <dgm:pt modelId="{5D1DEF23-6EFC-434D-8E94-1DB760E24478}" type="pres">
      <dgm:prSet presAssocID="{C636446C-2012-47DA-9CC7-290839B987A6}" presName="parentLeftMargin" presStyleLbl="node1" presStyleIdx="0" presStyleCnt="2"/>
      <dgm:spPr/>
      <dgm:t>
        <a:bodyPr/>
        <a:lstStyle/>
        <a:p>
          <a:endParaRPr lang="en-US"/>
        </a:p>
      </dgm:t>
    </dgm:pt>
    <dgm:pt modelId="{D31F52B8-1C34-414D-98AC-F59928B2F4EF}" type="pres">
      <dgm:prSet presAssocID="{C636446C-2012-47DA-9CC7-290839B987A6}" presName="parentText" presStyleLbl="node1" presStyleIdx="1" presStyleCnt="2" custScaleX="142857" custScaleY="285170">
        <dgm:presLayoutVars>
          <dgm:chMax val="0"/>
          <dgm:bulletEnabled val="1"/>
        </dgm:presLayoutVars>
      </dgm:prSet>
      <dgm:spPr/>
      <dgm:t>
        <a:bodyPr/>
        <a:lstStyle/>
        <a:p>
          <a:endParaRPr lang="en-US"/>
        </a:p>
      </dgm:t>
    </dgm:pt>
    <dgm:pt modelId="{ACE8DE77-57EB-4383-A17F-18F09E7DCC70}" type="pres">
      <dgm:prSet presAssocID="{C636446C-2012-47DA-9CC7-290839B987A6}" presName="negativeSpace" presStyleCnt="0"/>
      <dgm:spPr/>
    </dgm:pt>
    <dgm:pt modelId="{9AC666B8-FEB8-4CE4-A874-4A7E51025C6B}" type="pres">
      <dgm:prSet presAssocID="{C636446C-2012-47DA-9CC7-290839B987A6}" presName="childText" presStyleLbl="conFgAcc1" presStyleIdx="1" presStyleCnt="2">
        <dgm:presLayoutVars>
          <dgm:bulletEnabled val="1"/>
        </dgm:presLayoutVars>
      </dgm:prSet>
      <dgm:spPr/>
    </dgm:pt>
  </dgm:ptLst>
  <dgm:cxnLst>
    <dgm:cxn modelId="{F87379DC-2422-4055-B029-E27420101D06}" srcId="{AFBC96A0-D233-4569-9C69-6ED57889A942}" destId="{C636446C-2012-47DA-9CC7-290839B987A6}" srcOrd="1" destOrd="0" parTransId="{86CFBB7A-2F01-4C51-AF9D-F6F84C59D109}" sibTransId="{7CF1DEFA-5EBA-4EB3-88E8-0692906222AD}"/>
    <dgm:cxn modelId="{390A9FDE-5154-44D7-BE8F-C533FFEEC2D4}" type="presOf" srcId="{C636446C-2012-47DA-9CC7-290839B987A6}" destId="{D31F52B8-1C34-414D-98AC-F59928B2F4EF}" srcOrd="1" destOrd="0" presId="urn:microsoft.com/office/officeart/2005/8/layout/list1"/>
    <dgm:cxn modelId="{A0A4310E-95EB-4100-A465-93B83E796336}" type="presOf" srcId="{AFBC96A0-D233-4569-9C69-6ED57889A942}" destId="{D708AEFC-E616-47B9-A959-58C72D8131E0}" srcOrd="0" destOrd="0" presId="urn:microsoft.com/office/officeart/2005/8/layout/list1"/>
    <dgm:cxn modelId="{650E3E55-C7E3-4A6B-965A-021CF2AC0B7C}" type="presOf" srcId="{C636446C-2012-47DA-9CC7-290839B987A6}" destId="{5D1DEF23-6EFC-434D-8E94-1DB760E24478}" srcOrd="0" destOrd="0" presId="urn:microsoft.com/office/officeart/2005/8/layout/list1"/>
    <dgm:cxn modelId="{2165E839-F3CF-4018-AD1A-861F38091B59}" srcId="{AFBC96A0-D233-4569-9C69-6ED57889A942}" destId="{0E331327-6809-4F39-AD67-8ADA28CF0716}" srcOrd="0" destOrd="0" parTransId="{CB372522-41A1-469E-8ECD-A5AE396FD3D5}" sibTransId="{75278814-4F96-4B34-B55A-2E19E17236EF}"/>
    <dgm:cxn modelId="{31F368B3-1663-4034-8641-A9BC33EE957D}" type="presOf" srcId="{0E331327-6809-4F39-AD67-8ADA28CF0716}" destId="{EC2C3C8F-C05E-46C3-8ADC-9865CDE6F0A7}" srcOrd="1" destOrd="0" presId="urn:microsoft.com/office/officeart/2005/8/layout/list1"/>
    <dgm:cxn modelId="{8CB8554C-E495-4AF4-ADAF-5E94D49960F8}" type="presOf" srcId="{0E331327-6809-4F39-AD67-8ADA28CF0716}" destId="{22D08CFC-532A-4952-8202-40057C8B3F6D}" srcOrd="0" destOrd="0" presId="urn:microsoft.com/office/officeart/2005/8/layout/list1"/>
    <dgm:cxn modelId="{295FC78B-713E-4092-A578-34A2FDBBB2E1}" type="presParOf" srcId="{D708AEFC-E616-47B9-A959-58C72D8131E0}" destId="{71C9020E-1633-4CB9-83DB-05E812D2D64D}" srcOrd="0" destOrd="0" presId="urn:microsoft.com/office/officeart/2005/8/layout/list1"/>
    <dgm:cxn modelId="{E3F8B652-B578-446B-804E-8EC565CDF847}" type="presParOf" srcId="{71C9020E-1633-4CB9-83DB-05E812D2D64D}" destId="{22D08CFC-532A-4952-8202-40057C8B3F6D}" srcOrd="0" destOrd="0" presId="urn:microsoft.com/office/officeart/2005/8/layout/list1"/>
    <dgm:cxn modelId="{E24E148F-CB34-4563-A606-0F9FFCE1F6BA}" type="presParOf" srcId="{71C9020E-1633-4CB9-83DB-05E812D2D64D}" destId="{EC2C3C8F-C05E-46C3-8ADC-9865CDE6F0A7}" srcOrd="1" destOrd="0" presId="urn:microsoft.com/office/officeart/2005/8/layout/list1"/>
    <dgm:cxn modelId="{8DA9A62C-D7A4-4314-9022-5D587DA4199F}" type="presParOf" srcId="{D708AEFC-E616-47B9-A959-58C72D8131E0}" destId="{0593461B-302D-4A43-BF14-CCFBC7B3670B}" srcOrd="1" destOrd="0" presId="urn:microsoft.com/office/officeart/2005/8/layout/list1"/>
    <dgm:cxn modelId="{FCECEF1B-65E3-45EA-A95E-E11DFA874389}" type="presParOf" srcId="{D708AEFC-E616-47B9-A959-58C72D8131E0}" destId="{6B662599-79E6-462F-BF18-A54FE1472372}" srcOrd="2" destOrd="0" presId="urn:microsoft.com/office/officeart/2005/8/layout/list1"/>
    <dgm:cxn modelId="{E94B245F-D2E3-4AA5-96A5-AEC7B1537F47}" type="presParOf" srcId="{D708AEFC-E616-47B9-A959-58C72D8131E0}" destId="{EA126C91-2AF3-4B73-90E5-D4893A7A5242}" srcOrd="3" destOrd="0" presId="urn:microsoft.com/office/officeart/2005/8/layout/list1"/>
    <dgm:cxn modelId="{4BC81F83-0928-40EE-B000-DC558AAFE164}" type="presParOf" srcId="{D708AEFC-E616-47B9-A959-58C72D8131E0}" destId="{AF3BEB4C-47AB-4579-ABFA-AF5D0DAE21EC}" srcOrd="4" destOrd="0" presId="urn:microsoft.com/office/officeart/2005/8/layout/list1"/>
    <dgm:cxn modelId="{BBCE7280-D893-41A1-BE9D-F1AA2583CA22}" type="presParOf" srcId="{AF3BEB4C-47AB-4579-ABFA-AF5D0DAE21EC}" destId="{5D1DEF23-6EFC-434D-8E94-1DB760E24478}" srcOrd="0" destOrd="0" presId="urn:microsoft.com/office/officeart/2005/8/layout/list1"/>
    <dgm:cxn modelId="{3B7B272F-9D79-449D-A0AE-40BB5AE2F869}" type="presParOf" srcId="{AF3BEB4C-47AB-4579-ABFA-AF5D0DAE21EC}" destId="{D31F52B8-1C34-414D-98AC-F59928B2F4EF}" srcOrd="1" destOrd="0" presId="urn:microsoft.com/office/officeart/2005/8/layout/list1"/>
    <dgm:cxn modelId="{5317E044-EC6C-41A8-A04A-F41EFB0D534A}" type="presParOf" srcId="{D708AEFC-E616-47B9-A959-58C72D8131E0}" destId="{ACE8DE77-57EB-4383-A17F-18F09E7DCC70}" srcOrd="5" destOrd="0" presId="urn:microsoft.com/office/officeart/2005/8/layout/list1"/>
    <dgm:cxn modelId="{CC261925-EAAB-47D1-8E90-8E9DF28D903D}" type="presParOf" srcId="{D708AEFC-E616-47B9-A959-58C72D8131E0}" destId="{9AC666B8-FEB8-4CE4-A874-4A7E51025C6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A1D67-C89A-4FED-A093-C691EEBB2B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DA458E1-0297-4914-8403-E4E9E05640BD}">
      <dgm:prSet phldrT="[Text]" custT="1"/>
      <dgm:spPr/>
      <dgm:t>
        <a:bodyPr/>
        <a:lstStyle/>
        <a:p>
          <a:pPr algn="ctr">
            <a:lnSpc>
              <a:spcPct val="150000"/>
            </a:lnSpc>
          </a:pPr>
          <a:r>
            <a:rPr lang="en-US" sz="2000" b="1" dirty="0" smtClean="0">
              <a:effectLst>
                <a:outerShdw blurRad="38100" dist="38100" dir="2700000" algn="tl">
                  <a:srgbClr val="000000">
                    <a:alpha val="43137"/>
                  </a:srgbClr>
                </a:outerShdw>
              </a:effectLst>
              <a:latin typeface="Arial" pitchFamily="34" charset="0"/>
              <a:cs typeface="Arial" pitchFamily="34" charset="0"/>
            </a:rPr>
            <a:t>4</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28C958F0-64D0-476E-9865-ACED0109A87F}" type="parTrans" cxnId="{426049B1-D58F-4BBE-9E7B-B7EF457E8704}">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A364EDD2-45A7-4397-A069-3B53C053E7EC}" type="sibTrans" cxnId="{426049B1-D58F-4BBE-9E7B-B7EF457E8704}">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81548AAE-7020-49BD-AD12-EFE9D04C7BE7}">
      <dgm:prSet phldrT="[Text]" custT="1"/>
      <dgm:spPr/>
      <dgm:t>
        <a:bodyPr/>
        <a:lstStyle/>
        <a:p>
          <a:pPr marL="0" indent="0" algn="just" defTabSz="914400" rtl="0" eaLnBrk="1" latinLnBrk="0" hangingPunct="1">
            <a:lnSpc>
              <a:spcPct val="150000"/>
            </a:lnSpc>
            <a:spcBef>
              <a:spcPct val="0"/>
            </a:spcBef>
            <a:buNone/>
          </a:pP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cs typeface="Arial" pitchFamily="34" charset="0"/>
            </a:rPr>
            <a:t>Biện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pháp</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đảm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bảo</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quyền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em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phòng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chống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bạo</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hành</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em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trong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cơ</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sở</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GDMN</a:t>
          </a:r>
          <a:r>
            <a:rPr lang="en-US" sz="2000" kern="1200" dirty="0" smtClean="0">
              <a:solidFill>
                <a:srgbClr val="002060"/>
              </a:solidFill>
              <a:effectLst/>
              <a:latin typeface="Arial" pitchFamily="34" charset="0"/>
              <a:cs typeface="Arial" pitchFamily="34" charset="0"/>
            </a:rPr>
            <a:t>.</a:t>
          </a:r>
          <a:endParaRPr lang="en-US" sz="2000" kern="1200" dirty="0">
            <a:solidFill>
              <a:srgbClr val="002060"/>
            </a:solidFill>
            <a:effectLst/>
            <a:latin typeface="Arial" pitchFamily="34" charset="0"/>
            <a:ea typeface="+mj-ea"/>
            <a:cs typeface="Arial" pitchFamily="34" charset="0"/>
          </a:endParaRPr>
        </a:p>
      </dgm:t>
    </dgm:pt>
    <dgm:pt modelId="{8A715B58-650F-4A54-A643-F1F066975A24}" type="parTrans" cxnId="{0E6F9F92-3D2C-412F-8786-91D6CEFD6B3B}">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51E63C3C-ADAA-4F8D-A731-0AFF82EC3B31}" type="sibTrans" cxnId="{0E6F9F92-3D2C-412F-8786-91D6CEFD6B3B}">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1E58BF44-949F-4911-8793-122334F06D51}">
      <dgm:prSet phldrT="[Text]" custT="1"/>
      <dgm:spPr/>
      <dgm:t>
        <a:bodyPr/>
        <a:lstStyle/>
        <a:p>
          <a:pPr algn="ctr">
            <a:lnSpc>
              <a:spcPct val="150000"/>
            </a:lnSpc>
          </a:pPr>
          <a:r>
            <a:rPr lang="en-US" sz="2000" b="1" dirty="0" smtClean="0">
              <a:effectLst>
                <a:outerShdw blurRad="38100" dist="38100" dir="2700000" algn="tl">
                  <a:srgbClr val="000000">
                    <a:alpha val="43137"/>
                  </a:srgbClr>
                </a:outerShdw>
              </a:effectLst>
              <a:latin typeface="Arial" pitchFamily="34" charset="0"/>
              <a:cs typeface="Arial" pitchFamily="34" charset="0"/>
            </a:rPr>
            <a:t>5</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EF5E762C-FBFC-437E-AAB8-612BEB8189BA}" type="parTrans" cxnId="{DFF5E8D6-830B-477A-80E8-6D2E0DC359C0}">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16CFDB8D-07E5-4892-BFD7-570F2D65E538}" type="sibTrans" cxnId="{DFF5E8D6-830B-477A-80E8-6D2E0DC359C0}">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59F3A265-2BB5-4DD9-92AA-5D523DEACF7D}">
      <dgm:prSet phldrT="[Text]" custT="1"/>
      <dgm:spPr/>
      <dgm:t>
        <a:bodyPr/>
        <a:lstStyle/>
        <a:p>
          <a:pPr marL="0" indent="1588" algn="just" defTabSz="622300">
            <a:lnSpc>
              <a:spcPct val="150000"/>
            </a:lnSpc>
            <a:spcBef>
              <a:spcPct val="0"/>
            </a:spcBef>
            <a:spcAft>
              <a:spcPct val="15000"/>
            </a:spcAft>
            <a:buNone/>
          </a:pP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Một</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số</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lưu</a:t>
          </a:r>
          <a:r>
            <a:rPr lang="en-US" sz="2000" dirty="0" smtClean="0">
              <a:solidFill>
                <a:srgbClr val="002060"/>
              </a:solidFill>
              <a:effectLst/>
              <a:latin typeface="Arial" pitchFamily="34" charset="0"/>
              <a:cs typeface="Arial" pitchFamily="34" charset="0"/>
            </a:rPr>
            <a:t> ý </a:t>
          </a:r>
          <a:r>
            <a:rPr lang="en-US" sz="2000" dirty="0" err="1" smtClean="0">
              <a:solidFill>
                <a:srgbClr val="002060"/>
              </a:solidFill>
              <a:effectLst/>
              <a:latin typeface="Arial" pitchFamily="34" charset="0"/>
              <a:cs typeface="Arial" pitchFamily="34" charset="0"/>
            </a:rPr>
            <a:t>về</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ứng</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xử</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và</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biện</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pháp</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khi</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nhận</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biết</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trẻ</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bị</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bạo</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hành</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trong</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các</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cơ</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sở</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GDMN</a:t>
          </a:r>
          <a:r>
            <a:rPr lang="en-US" sz="2000" dirty="0" smtClean="0">
              <a:solidFill>
                <a:srgbClr val="002060"/>
              </a:solidFill>
              <a:effectLst/>
              <a:latin typeface="Arial" pitchFamily="34" charset="0"/>
              <a:cs typeface="Arial" pitchFamily="34" charset="0"/>
            </a:rPr>
            <a:t>.</a:t>
          </a:r>
          <a:endParaRPr lang="en-US" sz="2000" b="1" dirty="0">
            <a:solidFill>
              <a:srgbClr val="002060"/>
            </a:solidFill>
            <a:effectLst/>
            <a:latin typeface="Arial" pitchFamily="34" charset="0"/>
            <a:cs typeface="Arial" pitchFamily="34" charset="0"/>
          </a:endParaRPr>
        </a:p>
      </dgm:t>
    </dgm:pt>
    <dgm:pt modelId="{7A0CF692-D1E4-42B8-9573-4BEF2C214E6A}" type="parTrans" cxnId="{58A307DC-A4B1-45DA-8043-CBDC3A83F65F}">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D80E3144-D58B-45D9-9672-786BAC603F11}" type="sibTrans" cxnId="{58A307DC-A4B1-45DA-8043-CBDC3A83F65F}">
      <dgm:prSet/>
      <dgm:spPr/>
      <dgm:t>
        <a:bodyPr/>
        <a:lstStyle/>
        <a:p>
          <a:pPr algn="just">
            <a:lnSpc>
              <a:spcPct val="150000"/>
            </a:lnSpc>
          </a:pPr>
          <a:endParaRPr lang="en-US" sz="2000" b="1">
            <a:effectLst>
              <a:outerShdw blurRad="38100" dist="38100" dir="2700000" algn="tl">
                <a:srgbClr val="000000">
                  <a:alpha val="43137"/>
                </a:srgbClr>
              </a:outerShdw>
            </a:effectLst>
            <a:latin typeface="Arial" pitchFamily="34" charset="0"/>
            <a:cs typeface="Arial" pitchFamily="34" charset="0"/>
          </a:endParaRPr>
        </a:p>
      </dgm:t>
    </dgm:pt>
    <dgm:pt modelId="{D14FFA13-E7D6-48BA-97C4-E5FCFFCEC2B5}" type="pres">
      <dgm:prSet presAssocID="{6E9A1D67-C89A-4FED-A093-C691EEBB2B4F}" presName="linearFlow" presStyleCnt="0">
        <dgm:presLayoutVars>
          <dgm:dir/>
          <dgm:animLvl val="lvl"/>
          <dgm:resizeHandles val="exact"/>
        </dgm:presLayoutVars>
      </dgm:prSet>
      <dgm:spPr/>
      <dgm:t>
        <a:bodyPr/>
        <a:lstStyle/>
        <a:p>
          <a:endParaRPr lang="en-US"/>
        </a:p>
      </dgm:t>
    </dgm:pt>
    <dgm:pt modelId="{6A7987FC-229E-4908-9234-09F0D77CFD3D}" type="pres">
      <dgm:prSet presAssocID="{7DA458E1-0297-4914-8403-E4E9E05640BD}" presName="composite" presStyleCnt="0"/>
      <dgm:spPr/>
    </dgm:pt>
    <dgm:pt modelId="{2D6EE016-F3A5-442C-B687-D29547C0E3F7}" type="pres">
      <dgm:prSet presAssocID="{7DA458E1-0297-4914-8403-E4E9E05640BD}" presName="parentText" presStyleLbl="alignNode1" presStyleIdx="0" presStyleCnt="2" custLinFactNeighborY="-4421">
        <dgm:presLayoutVars>
          <dgm:chMax val="1"/>
          <dgm:bulletEnabled val="1"/>
        </dgm:presLayoutVars>
      </dgm:prSet>
      <dgm:spPr/>
      <dgm:t>
        <a:bodyPr/>
        <a:lstStyle/>
        <a:p>
          <a:endParaRPr lang="en-US"/>
        </a:p>
      </dgm:t>
    </dgm:pt>
    <dgm:pt modelId="{49764C2D-D01D-485E-83A4-A77535D833C3}" type="pres">
      <dgm:prSet presAssocID="{7DA458E1-0297-4914-8403-E4E9E05640BD}" presName="descendantText" presStyleLbl="alignAcc1" presStyleIdx="0" presStyleCnt="2" custScaleY="95107" custLinFactNeighborX="0" custLinFactNeighborY="-653">
        <dgm:presLayoutVars>
          <dgm:bulletEnabled val="1"/>
        </dgm:presLayoutVars>
      </dgm:prSet>
      <dgm:spPr/>
      <dgm:t>
        <a:bodyPr/>
        <a:lstStyle/>
        <a:p>
          <a:endParaRPr lang="en-US"/>
        </a:p>
      </dgm:t>
    </dgm:pt>
    <dgm:pt modelId="{AE77D789-71B4-4F05-8F98-18ADA815331B}" type="pres">
      <dgm:prSet presAssocID="{A364EDD2-45A7-4397-A069-3B53C053E7EC}" presName="sp" presStyleCnt="0"/>
      <dgm:spPr/>
    </dgm:pt>
    <dgm:pt modelId="{B1F254F5-33D9-4CDF-82CF-6DC5A26FC2BF}" type="pres">
      <dgm:prSet presAssocID="{1E58BF44-949F-4911-8793-122334F06D51}" presName="composite" presStyleCnt="0"/>
      <dgm:spPr/>
    </dgm:pt>
    <dgm:pt modelId="{8011F3E0-F639-419D-87AC-A2AA64818D97}" type="pres">
      <dgm:prSet presAssocID="{1E58BF44-949F-4911-8793-122334F06D51}" presName="parentText" presStyleLbl="alignNode1" presStyleIdx="1" presStyleCnt="2" custLinFactNeighborY="-6844">
        <dgm:presLayoutVars>
          <dgm:chMax val="1"/>
          <dgm:bulletEnabled val="1"/>
        </dgm:presLayoutVars>
      </dgm:prSet>
      <dgm:spPr/>
      <dgm:t>
        <a:bodyPr/>
        <a:lstStyle/>
        <a:p>
          <a:endParaRPr lang="en-US"/>
        </a:p>
      </dgm:t>
    </dgm:pt>
    <dgm:pt modelId="{24B423C0-3D32-4AC5-988F-321678D1F031}" type="pres">
      <dgm:prSet presAssocID="{1E58BF44-949F-4911-8793-122334F06D51}" presName="descendantText" presStyleLbl="alignAcc1" presStyleIdx="1" presStyleCnt="2" custScaleY="125582">
        <dgm:presLayoutVars>
          <dgm:bulletEnabled val="1"/>
        </dgm:presLayoutVars>
      </dgm:prSet>
      <dgm:spPr/>
      <dgm:t>
        <a:bodyPr/>
        <a:lstStyle/>
        <a:p>
          <a:endParaRPr lang="en-US"/>
        </a:p>
      </dgm:t>
    </dgm:pt>
  </dgm:ptLst>
  <dgm:cxnLst>
    <dgm:cxn modelId="{2C58BE51-AC2A-4678-9E40-0D4CD1E1D0D0}" type="presOf" srcId="{81548AAE-7020-49BD-AD12-EFE9D04C7BE7}" destId="{49764C2D-D01D-485E-83A4-A77535D833C3}" srcOrd="0" destOrd="0" presId="urn:microsoft.com/office/officeart/2005/8/layout/chevron2"/>
    <dgm:cxn modelId="{52DEA591-3ECA-4B7F-9CA4-A6BBC77A240D}" type="presOf" srcId="{7DA458E1-0297-4914-8403-E4E9E05640BD}" destId="{2D6EE016-F3A5-442C-B687-D29547C0E3F7}" srcOrd="0" destOrd="0" presId="urn:microsoft.com/office/officeart/2005/8/layout/chevron2"/>
    <dgm:cxn modelId="{0AB46D14-6ECE-426D-A43F-005129D7764C}" type="presOf" srcId="{6E9A1D67-C89A-4FED-A093-C691EEBB2B4F}" destId="{D14FFA13-E7D6-48BA-97C4-E5FCFFCEC2B5}" srcOrd="0" destOrd="0" presId="urn:microsoft.com/office/officeart/2005/8/layout/chevron2"/>
    <dgm:cxn modelId="{426049B1-D58F-4BBE-9E7B-B7EF457E8704}" srcId="{6E9A1D67-C89A-4FED-A093-C691EEBB2B4F}" destId="{7DA458E1-0297-4914-8403-E4E9E05640BD}" srcOrd="0" destOrd="0" parTransId="{28C958F0-64D0-476E-9865-ACED0109A87F}" sibTransId="{A364EDD2-45A7-4397-A069-3B53C053E7EC}"/>
    <dgm:cxn modelId="{DFF5E8D6-830B-477A-80E8-6D2E0DC359C0}" srcId="{6E9A1D67-C89A-4FED-A093-C691EEBB2B4F}" destId="{1E58BF44-949F-4911-8793-122334F06D51}" srcOrd="1" destOrd="0" parTransId="{EF5E762C-FBFC-437E-AAB8-612BEB8189BA}" sibTransId="{16CFDB8D-07E5-4892-BFD7-570F2D65E538}"/>
    <dgm:cxn modelId="{58A307DC-A4B1-45DA-8043-CBDC3A83F65F}" srcId="{1E58BF44-949F-4911-8793-122334F06D51}" destId="{59F3A265-2BB5-4DD9-92AA-5D523DEACF7D}" srcOrd="0" destOrd="0" parTransId="{7A0CF692-D1E4-42B8-9573-4BEF2C214E6A}" sibTransId="{D80E3144-D58B-45D9-9672-786BAC603F11}"/>
    <dgm:cxn modelId="{5918EACE-0208-4AB0-87B2-FFEDF384C158}" type="presOf" srcId="{59F3A265-2BB5-4DD9-92AA-5D523DEACF7D}" destId="{24B423C0-3D32-4AC5-988F-321678D1F031}" srcOrd="0" destOrd="0" presId="urn:microsoft.com/office/officeart/2005/8/layout/chevron2"/>
    <dgm:cxn modelId="{0E6F9F92-3D2C-412F-8786-91D6CEFD6B3B}" srcId="{7DA458E1-0297-4914-8403-E4E9E05640BD}" destId="{81548AAE-7020-49BD-AD12-EFE9D04C7BE7}" srcOrd="0" destOrd="0" parTransId="{8A715B58-650F-4A54-A643-F1F066975A24}" sibTransId="{51E63C3C-ADAA-4F8D-A731-0AFF82EC3B31}"/>
    <dgm:cxn modelId="{322B8D76-621B-4982-B00E-09326856B31E}" type="presOf" srcId="{1E58BF44-949F-4911-8793-122334F06D51}" destId="{8011F3E0-F639-419D-87AC-A2AA64818D97}" srcOrd="0" destOrd="0" presId="urn:microsoft.com/office/officeart/2005/8/layout/chevron2"/>
    <dgm:cxn modelId="{92E00DBC-E551-4243-BDEB-79A41228F610}" type="presParOf" srcId="{D14FFA13-E7D6-48BA-97C4-E5FCFFCEC2B5}" destId="{6A7987FC-229E-4908-9234-09F0D77CFD3D}" srcOrd="0" destOrd="0" presId="urn:microsoft.com/office/officeart/2005/8/layout/chevron2"/>
    <dgm:cxn modelId="{079BDD06-7100-4037-9AC9-4B37731ABFE9}" type="presParOf" srcId="{6A7987FC-229E-4908-9234-09F0D77CFD3D}" destId="{2D6EE016-F3A5-442C-B687-D29547C0E3F7}" srcOrd="0" destOrd="0" presId="urn:microsoft.com/office/officeart/2005/8/layout/chevron2"/>
    <dgm:cxn modelId="{FE451171-8AA9-4C63-A0A6-C38363366D67}" type="presParOf" srcId="{6A7987FC-229E-4908-9234-09F0D77CFD3D}" destId="{49764C2D-D01D-485E-83A4-A77535D833C3}" srcOrd="1" destOrd="0" presId="urn:microsoft.com/office/officeart/2005/8/layout/chevron2"/>
    <dgm:cxn modelId="{6A2D4AD4-2EAF-47D7-BB0D-9BDB1EF3B80D}" type="presParOf" srcId="{D14FFA13-E7D6-48BA-97C4-E5FCFFCEC2B5}" destId="{AE77D789-71B4-4F05-8F98-18ADA815331B}" srcOrd="1" destOrd="0" presId="urn:microsoft.com/office/officeart/2005/8/layout/chevron2"/>
    <dgm:cxn modelId="{4AB10038-9318-4D38-842B-914618BB8D81}" type="presParOf" srcId="{D14FFA13-E7D6-48BA-97C4-E5FCFFCEC2B5}" destId="{B1F254F5-33D9-4CDF-82CF-6DC5A26FC2BF}" srcOrd="2" destOrd="0" presId="urn:microsoft.com/office/officeart/2005/8/layout/chevron2"/>
    <dgm:cxn modelId="{3F903257-51F9-4875-9514-8065CE5E4B67}" type="presParOf" srcId="{B1F254F5-33D9-4CDF-82CF-6DC5A26FC2BF}" destId="{8011F3E0-F639-419D-87AC-A2AA64818D97}" srcOrd="0" destOrd="0" presId="urn:microsoft.com/office/officeart/2005/8/layout/chevron2"/>
    <dgm:cxn modelId="{41DE0FE7-9A82-4820-AC8A-605D22E253A2}" type="presParOf" srcId="{B1F254F5-33D9-4CDF-82CF-6DC5A26FC2BF}" destId="{24B423C0-3D32-4AC5-988F-321678D1F03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2407F-8382-4772-956C-4A52739DC6B9}"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33FE67D7-20D5-419E-AC07-AAD75B1CE650}">
      <dgm:prSet phldrT="[Text]" custT="1"/>
      <dgm:spPr/>
      <dgm:t>
        <a:bodyPr/>
        <a:lstStyle/>
        <a:p>
          <a:pPr algn="just"/>
          <a:r>
            <a:rPr lang="en-US" sz="2400" b="1" dirty="0" smtClean="0">
              <a:solidFill>
                <a:schemeClr val="tx1"/>
              </a:solidFill>
              <a:latin typeface="Arial" pitchFamily="34" charset="0"/>
              <a:cs typeface="Arial" pitchFamily="34" charset="0"/>
            </a:rPr>
            <a:t> - </a:t>
          </a:r>
          <a:r>
            <a:rPr lang="en-US" sz="2400" b="1" dirty="0" err="1" smtClean="0">
              <a:solidFill>
                <a:schemeClr val="tx1"/>
              </a:solidFill>
              <a:latin typeface="Arial" pitchFamily="34" charset="0"/>
              <a:cs typeface="Arial" pitchFamily="34" charset="0"/>
            </a:rPr>
            <a:t>Công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ước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Liên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Hợp</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Quốc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về</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Quyền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trẻ</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em</a:t>
          </a:r>
          <a:r>
            <a:rPr lang="en-US" sz="2400" b="1" dirty="0" smtClean="0">
              <a:solidFill>
                <a:schemeClr val="tx1"/>
              </a:solidFill>
              <a:latin typeface="Arial" pitchFamily="34" charset="0"/>
              <a:cs typeface="Arial" pitchFamily="34" charset="0"/>
            </a:rPr>
            <a:t>    </a:t>
          </a:r>
          <a:endParaRPr lang="en-US" sz="2400" b="1" dirty="0">
            <a:solidFill>
              <a:schemeClr val="tx1"/>
            </a:solidFill>
            <a:latin typeface="Arial" pitchFamily="34" charset="0"/>
            <a:cs typeface="Arial" pitchFamily="34" charset="0"/>
          </a:endParaRPr>
        </a:p>
      </dgm:t>
    </dgm:pt>
    <dgm:pt modelId="{4C4437F8-1175-4C4A-A047-A66C0472F763}" type="parTrans" cxnId="{F92E4AD9-B28F-46DF-93F9-84FADFE0A857}">
      <dgm:prSet/>
      <dgm:spPr/>
      <dgm:t>
        <a:bodyPr/>
        <a:lstStyle/>
        <a:p>
          <a:pPr algn="just"/>
          <a:endParaRPr lang="en-US" sz="2400" b="1">
            <a:solidFill>
              <a:schemeClr val="tx1"/>
            </a:solidFill>
            <a:latin typeface="Arial" pitchFamily="34" charset="0"/>
            <a:cs typeface="Arial" pitchFamily="34" charset="0"/>
          </a:endParaRPr>
        </a:p>
      </dgm:t>
    </dgm:pt>
    <dgm:pt modelId="{71BC21C5-E3EC-429A-A410-17300106B90E}" type="sibTrans" cxnId="{F92E4AD9-B28F-46DF-93F9-84FADFE0A857}">
      <dgm:prSet/>
      <dgm:spPr/>
      <dgm:t>
        <a:bodyPr/>
        <a:lstStyle/>
        <a:p>
          <a:pPr algn="just"/>
          <a:endParaRPr lang="en-US" sz="2400" b="1">
            <a:solidFill>
              <a:schemeClr val="tx1"/>
            </a:solidFill>
            <a:latin typeface="Arial" pitchFamily="34" charset="0"/>
            <a:cs typeface="Arial" pitchFamily="34" charset="0"/>
          </a:endParaRPr>
        </a:p>
      </dgm:t>
    </dgm:pt>
    <dgm:pt modelId="{30DF1833-09F9-4980-993C-B4F7BC564DC8}" type="pres">
      <dgm:prSet presAssocID="{F6F2407F-8382-4772-956C-4A52739DC6B9}" presName="linear" presStyleCnt="0">
        <dgm:presLayoutVars>
          <dgm:dir/>
          <dgm:resizeHandles val="exact"/>
        </dgm:presLayoutVars>
      </dgm:prSet>
      <dgm:spPr/>
      <dgm:t>
        <a:bodyPr/>
        <a:lstStyle/>
        <a:p>
          <a:endParaRPr lang="en-US"/>
        </a:p>
      </dgm:t>
    </dgm:pt>
    <dgm:pt modelId="{BE58A9ED-2EB0-49C0-A0D6-E59F1DDDB4BF}" type="pres">
      <dgm:prSet presAssocID="{33FE67D7-20D5-419E-AC07-AAD75B1CE650}" presName="comp" presStyleCnt="0"/>
      <dgm:spPr/>
    </dgm:pt>
    <dgm:pt modelId="{42C02DF3-0689-4A2D-8B3B-4F5AD167F272}" type="pres">
      <dgm:prSet presAssocID="{33FE67D7-20D5-419E-AC07-AAD75B1CE650}" presName="box" presStyleLbl="node1" presStyleIdx="0" presStyleCnt="1" custLinFactNeighborX="-935"/>
      <dgm:spPr/>
      <dgm:t>
        <a:bodyPr/>
        <a:lstStyle/>
        <a:p>
          <a:endParaRPr lang="en-US"/>
        </a:p>
      </dgm:t>
    </dgm:pt>
    <dgm:pt modelId="{A0EC8C2C-BCD0-4B65-8E06-619AA620DBD9}" type="pres">
      <dgm:prSet presAssocID="{33FE67D7-20D5-419E-AC07-AAD75B1CE650}"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4586A229-B0C5-44AD-A3A0-2C55C2AA574A}" type="pres">
      <dgm:prSet presAssocID="{33FE67D7-20D5-419E-AC07-AAD75B1CE650}" presName="text" presStyleLbl="node1" presStyleIdx="0" presStyleCnt="1">
        <dgm:presLayoutVars>
          <dgm:bulletEnabled val="1"/>
        </dgm:presLayoutVars>
      </dgm:prSet>
      <dgm:spPr/>
      <dgm:t>
        <a:bodyPr/>
        <a:lstStyle/>
        <a:p>
          <a:endParaRPr lang="en-US"/>
        </a:p>
      </dgm:t>
    </dgm:pt>
  </dgm:ptLst>
  <dgm:cxnLst>
    <dgm:cxn modelId="{F92E4AD9-B28F-46DF-93F9-84FADFE0A857}" srcId="{F6F2407F-8382-4772-956C-4A52739DC6B9}" destId="{33FE67D7-20D5-419E-AC07-AAD75B1CE650}" srcOrd="0" destOrd="0" parTransId="{4C4437F8-1175-4C4A-A047-A66C0472F763}" sibTransId="{71BC21C5-E3EC-429A-A410-17300106B90E}"/>
    <dgm:cxn modelId="{A8E060BE-40B4-4295-A46E-9E18CA7C7369}" type="presOf" srcId="{33FE67D7-20D5-419E-AC07-AAD75B1CE650}" destId="{42C02DF3-0689-4A2D-8B3B-4F5AD167F272}" srcOrd="0" destOrd="0" presId="urn:microsoft.com/office/officeart/2005/8/layout/vList4"/>
    <dgm:cxn modelId="{10A41355-F794-4D7C-9965-7F9077727AC4}" type="presOf" srcId="{33FE67D7-20D5-419E-AC07-AAD75B1CE650}" destId="{4586A229-B0C5-44AD-A3A0-2C55C2AA574A}" srcOrd="1" destOrd="0" presId="urn:microsoft.com/office/officeart/2005/8/layout/vList4"/>
    <dgm:cxn modelId="{49DED5CD-993D-4502-A952-53B4C2BD1F1B}" type="presOf" srcId="{F6F2407F-8382-4772-956C-4A52739DC6B9}" destId="{30DF1833-09F9-4980-993C-B4F7BC564DC8}" srcOrd="0" destOrd="0" presId="urn:microsoft.com/office/officeart/2005/8/layout/vList4"/>
    <dgm:cxn modelId="{48FD9E33-5A7C-4F53-9082-5F5A04814522}" type="presParOf" srcId="{30DF1833-09F9-4980-993C-B4F7BC564DC8}" destId="{BE58A9ED-2EB0-49C0-A0D6-E59F1DDDB4BF}" srcOrd="0" destOrd="0" presId="urn:microsoft.com/office/officeart/2005/8/layout/vList4"/>
    <dgm:cxn modelId="{2244D406-000A-4B13-9424-815FBDBD923B}" type="presParOf" srcId="{BE58A9ED-2EB0-49C0-A0D6-E59F1DDDB4BF}" destId="{42C02DF3-0689-4A2D-8B3B-4F5AD167F272}" srcOrd="0" destOrd="0" presId="urn:microsoft.com/office/officeart/2005/8/layout/vList4"/>
    <dgm:cxn modelId="{A893B9AC-8126-4B6D-A7D5-7D7D9B51BC23}" type="presParOf" srcId="{BE58A9ED-2EB0-49C0-A0D6-E59F1DDDB4BF}" destId="{A0EC8C2C-BCD0-4B65-8E06-619AA620DBD9}" srcOrd="1" destOrd="0" presId="urn:microsoft.com/office/officeart/2005/8/layout/vList4"/>
    <dgm:cxn modelId="{DC263956-E5AD-490F-A722-6BEAF27048D5}" type="presParOf" srcId="{BE58A9ED-2EB0-49C0-A0D6-E59F1DDDB4BF}" destId="{4586A229-B0C5-44AD-A3A0-2C55C2AA574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2407F-8382-4772-956C-4A52739DC6B9}"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313E389C-065A-4AFD-9B47-F795E57AC5FD}">
      <dgm:prSet custT="1">
        <dgm:style>
          <a:lnRef idx="0">
            <a:schemeClr val="accent1"/>
          </a:lnRef>
          <a:fillRef idx="3">
            <a:schemeClr val="accent1"/>
          </a:fillRef>
          <a:effectRef idx="3">
            <a:schemeClr val="accent1"/>
          </a:effectRef>
          <a:fontRef idx="minor">
            <a:schemeClr val="lt1"/>
          </a:fontRef>
        </dgm:style>
      </dgm:prSet>
      <dgm:spPr/>
      <dgm:t>
        <a:bodyPr/>
        <a:lstStyle/>
        <a:p>
          <a:pPr algn="just"/>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Luật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trẻ</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em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Luật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số</a:t>
          </a:r>
          <a:r>
            <a:rPr lang="en-US" sz="2400" b="1" dirty="0" smtClean="0">
              <a:solidFill>
                <a:schemeClr val="tx1"/>
              </a:solidFill>
              <a:latin typeface="Arial" pitchFamily="34" charset="0"/>
              <a:cs typeface="Arial" pitchFamily="34" charset="0"/>
            </a:rPr>
            <a:t> 102/2016/</a:t>
          </a:r>
          <a:r>
            <a:rPr lang="en-US" sz="2400" b="1" dirty="0" err="1" smtClean="0">
              <a:solidFill>
                <a:schemeClr val="tx1"/>
              </a:solidFill>
              <a:latin typeface="Arial" pitchFamily="34" charset="0"/>
              <a:cs typeface="Arial" pitchFamily="34" charset="0"/>
            </a:rPr>
            <a:t>QH13</a:t>
          </a:r>
          <a:r>
            <a:rPr lang="en-US" sz="2400" b="1" dirty="0" smtClean="0">
              <a:solidFill>
                <a:schemeClr val="tx1"/>
              </a:solidFill>
              <a:latin typeface="Arial" pitchFamily="34" charset="0"/>
              <a:cs typeface="Arial" pitchFamily="34" charset="0"/>
            </a:rPr>
            <a:t>)</a:t>
          </a:r>
        </a:p>
      </dgm:t>
    </dgm:pt>
    <dgm:pt modelId="{F490B5FF-E4BB-4226-9FF2-AE9704CAD0B8}" type="parTrans" cxnId="{AB57857A-F1CC-421C-B2A6-BD35AAA6D9E1}">
      <dgm:prSet/>
      <dgm:spPr/>
      <dgm:t>
        <a:bodyPr/>
        <a:lstStyle/>
        <a:p>
          <a:pPr algn="just"/>
          <a:endParaRPr lang="en-US" sz="2400">
            <a:solidFill>
              <a:schemeClr val="tx1"/>
            </a:solidFill>
            <a:latin typeface="Arial" pitchFamily="34" charset="0"/>
            <a:cs typeface="Arial" pitchFamily="34" charset="0"/>
          </a:endParaRPr>
        </a:p>
      </dgm:t>
    </dgm:pt>
    <dgm:pt modelId="{4385510A-95FA-4B43-9DBB-C0E6CB4C96F2}" type="sibTrans" cxnId="{AB57857A-F1CC-421C-B2A6-BD35AAA6D9E1}">
      <dgm:prSet/>
      <dgm:spPr/>
      <dgm:t>
        <a:bodyPr/>
        <a:lstStyle/>
        <a:p>
          <a:pPr algn="just"/>
          <a:endParaRPr lang="en-US" sz="2400">
            <a:solidFill>
              <a:schemeClr val="tx1"/>
            </a:solidFill>
            <a:latin typeface="Arial" pitchFamily="34" charset="0"/>
            <a:cs typeface="Arial" pitchFamily="34" charset="0"/>
          </a:endParaRPr>
        </a:p>
      </dgm:t>
    </dgm:pt>
    <dgm:pt modelId="{30DF1833-09F9-4980-993C-B4F7BC564DC8}" type="pres">
      <dgm:prSet presAssocID="{F6F2407F-8382-4772-956C-4A52739DC6B9}" presName="linear" presStyleCnt="0">
        <dgm:presLayoutVars>
          <dgm:dir/>
          <dgm:resizeHandles val="exact"/>
        </dgm:presLayoutVars>
      </dgm:prSet>
      <dgm:spPr/>
      <dgm:t>
        <a:bodyPr/>
        <a:lstStyle/>
        <a:p>
          <a:endParaRPr lang="en-US"/>
        </a:p>
      </dgm:t>
    </dgm:pt>
    <dgm:pt modelId="{A9ED4552-7B1A-47E3-AAEE-1F71C5540E61}" type="pres">
      <dgm:prSet presAssocID="{313E389C-065A-4AFD-9B47-F795E57AC5FD}" presName="comp" presStyleCnt="0"/>
      <dgm:spPr/>
    </dgm:pt>
    <dgm:pt modelId="{51BA6571-DFEE-4639-91C1-614CF85226E8}" type="pres">
      <dgm:prSet presAssocID="{313E389C-065A-4AFD-9B47-F795E57AC5FD}" presName="box" presStyleLbl="node1" presStyleIdx="0" presStyleCnt="1" custLinFactNeighborX="431" custLinFactNeighborY="25000"/>
      <dgm:spPr/>
      <dgm:t>
        <a:bodyPr/>
        <a:lstStyle/>
        <a:p>
          <a:endParaRPr lang="en-US"/>
        </a:p>
      </dgm:t>
    </dgm:pt>
    <dgm:pt modelId="{DB299002-C371-48D8-A6DD-3D6CFBDE316B}" type="pres">
      <dgm:prSet presAssocID="{313E389C-065A-4AFD-9B47-F795E57AC5FD}"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A2BE35D7-46E7-4919-8256-71EA00D903A3}" type="pres">
      <dgm:prSet presAssocID="{313E389C-065A-4AFD-9B47-F795E57AC5FD}" presName="text" presStyleLbl="node1" presStyleIdx="0" presStyleCnt="1">
        <dgm:presLayoutVars>
          <dgm:bulletEnabled val="1"/>
        </dgm:presLayoutVars>
      </dgm:prSet>
      <dgm:spPr/>
      <dgm:t>
        <a:bodyPr/>
        <a:lstStyle/>
        <a:p>
          <a:endParaRPr lang="en-US"/>
        </a:p>
      </dgm:t>
    </dgm:pt>
  </dgm:ptLst>
  <dgm:cxnLst>
    <dgm:cxn modelId="{A0CC5189-C2A7-42F6-9307-29153C317E88}" type="presOf" srcId="{313E389C-065A-4AFD-9B47-F795E57AC5FD}" destId="{51BA6571-DFEE-4639-91C1-614CF85226E8}" srcOrd="0" destOrd="0" presId="urn:microsoft.com/office/officeart/2005/8/layout/vList4"/>
    <dgm:cxn modelId="{DD04273F-179D-43BB-9B84-F55803E939C2}" type="presOf" srcId="{313E389C-065A-4AFD-9B47-F795E57AC5FD}" destId="{A2BE35D7-46E7-4919-8256-71EA00D903A3}" srcOrd="1" destOrd="0" presId="urn:microsoft.com/office/officeart/2005/8/layout/vList4"/>
    <dgm:cxn modelId="{85F2BF0C-6E45-4593-BB95-6D1FAE07D1B6}" type="presOf" srcId="{F6F2407F-8382-4772-956C-4A52739DC6B9}" destId="{30DF1833-09F9-4980-993C-B4F7BC564DC8}" srcOrd="0" destOrd="0" presId="urn:microsoft.com/office/officeart/2005/8/layout/vList4"/>
    <dgm:cxn modelId="{AB57857A-F1CC-421C-B2A6-BD35AAA6D9E1}" srcId="{F6F2407F-8382-4772-956C-4A52739DC6B9}" destId="{313E389C-065A-4AFD-9B47-F795E57AC5FD}" srcOrd="0" destOrd="0" parTransId="{F490B5FF-E4BB-4226-9FF2-AE9704CAD0B8}" sibTransId="{4385510A-95FA-4B43-9DBB-C0E6CB4C96F2}"/>
    <dgm:cxn modelId="{26F55E32-6179-4692-8657-775BE4914A52}" type="presParOf" srcId="{30DF1833-09F9-4980-993C-B4F7BC564DC8}" destId="{A9ED4552-7B1A-47E3-AAEE-1F71C5540E61}" srcOrd="0" destOrd="0" presId="urn:microsoft.com/office/officeart/2005/8/layout/vList4"/>
    <dgm:cxn modelId="{29128D69-E1ED-4538-9FA9-5B4BD6A55BDB}" type="presParOf" srcId="{A9ED4552-7B1A-47E3-AAEE-1F71C5540E61}" destId="{51BA6571-DFEE-4639-91C1-614CF85226E8}" srcOrd="0" destOrd="0" presId="urn:microsoft.com/office/officeart/2005/8/layout/vList4"/>
    <dgm:cxn modelId="{40747AF7-4644-4957-9285-174EC1406577}" type="presParOf" srcId="{A9ED4552-7B1A-47E3-AAEE-1F71C5540E61}" destId="{DB299002-C371-48D8-A6DD-3D6CFBDE316B}" srcOrd="1" destOrd="0" presId="urn:microsoft.com/office/officeart/2005/8/layout/vList4"/>
    <dgm:cxn modelId="{25AFF490-23D3-46A5-A9DC-DD0A4DE320B9}" type="presParOf" srcId="{A9ED4552-7B1A-47E3-AAEE-1F71C5540E61}" destId="{A2BE35D7-46E7-4919-8256-71EA00D903A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2407F-8382-4772-956C-4A52739DC6B9}"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F6A8B935-DCFC-4255-9634-2B55648F5EE4}">
      <dgm:prSet phldrT="[Text]" custT="1">
        <dgm:style>
          <a:lnRef idx="0">
            <a:schemeClr val="accent6"/>
          </a:lnRef>
          <a:fillRef idx="3">
            <a:schemeClr val="accent6"/>
          </a:fillRef>
          <a:effectRef idx="3">
            <a:schemeClr val="accent6"/>
          </a:effectRef>
          <a:fontRef idx="minor">
            <a:schemeClr val="lt1"/>
          </a:fontRef>
        </dgm:style>
      </dgm:prSet>
      <dgm:spPr/>
      <dgm:t>
        <a:bodyPr/>
        <a:lstStyle/>
        <a:p>
          <a:pPr algn="just"/>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Điều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lệ</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trường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mầm</a:t>
          </a:r>
          <a:r>
            <a:rPr lang="en-US" sz="2400" b="1" dirty="0" smtClean="0">
              <a:solidFill>
                <a:schemeClr val="tx1"/>
              </a:solidFill>
              <a:latin typeface="Arial" pitchFamily="34" charset="0"/>
              <a:cs typeface="Arial" pitchFamily="34" charset="0"/>
            </a:rPr>
            <a:t> non</a:t>
          </a:r>
        </a:p>
        <a:p>
          <a:pPr algn="just"/>
          <a:r>
            <a:rPr lang="en-US" sz="2400" b="0" i="1" dirty="0" smtClean="0">
              <a:solidFill>
                <a:schemeClr val="tx1"/>
              </a:solidFill>
              <a:latin typeface="Arial" pitchFamily="34" charset="0"/>
              <a:cs typeface="Arial" pitchFamily="34" charset="0"/>
            </a:rPr>
            <a:t>(</a:t>
          </a:r>
          <a:r>
            <a:rPr lang="en-US" sz="2200" b="0" i="1" dirty="0" err="1" smtClean="0">
              <a:solidFill>
                <a:schemeClr val="tx1"/>
              </a:solidFill>
              <a:latin typeface="Arial" pitchFamily="34" charset="0"/>
              <a:cs typeface="Arial" pitchFamily="34" charset="0"/>
            </a:rPr>
            <a:t>Thông</a:t>
          </a:r>
          <a:r>
            <a:rPr lang="en-US" sz="2200" b="0" i="1" dirty="0" smtClean="0">
              <a:solidFill>
                <a:schemeClr val="tx1"/>
              </a:solidFill>
              <a:latin typeface="Arial" pitchFamily="34" charset="0"/>
              <a:cs typeface="Arial" pitchFamily="34" charset="0"/>
            </a:rPr>
            <a:t> </a:t>
          </a:r>
          <a:r>
            <a:rPr lang="en-US" sz="2200" b="0" i="1" dirty="0" err="1" smtClean="0">
              <a:solidFill>
                <a:schemeClr val="tx1"/>
              </a:solidFill>
              <a:latin typeface="Arial" pitchFamily="34" charset="0"/>
              <a:cs typeface="Arial" pitchFamily="34" charset="0"/>
            </a:rPr>
            <a:t>tư</a:t>
          </a:r>
          <a:r>
            <a:rPr lang="en-US" sz="2200" b="0" i="1" dirty="0" smtClean="0">
              <a:solidFill>
                <a:schemeClr val="tx1"/>
              </a:solidFill>
              <a:latin typeface="Arial" pitchFamily="34" charset="0"/>
              <a:cs typeface="Arial" pitchFamily="34" charset="0"/>
            </a:rPr>
            <a:t> </a:t>
          </a:r>
          <a:r>
            <a:rPr lang="en-US" sz="2200" b="0" i="1" dirty="0" err="1" smtClean="0">
              <a:solidFill>
                <a:schemeClr val="tx1"/>
              </a:solidFill>
              <a:latin typeface="Arial" pitchFamily="34" charset="0"/>
              <a:cs typeface="Arial" pitchFamily="34" charset="0"/>
            </a:rPr>
            <a:t>số</a:t>
          </a:r>
          <a:r>
            <a:rPr lang="en-US" sz="2200" b="0" i="1" dirty="0" smtClean="0">
              <a:solidFill>
                <a:schemeClr val="tx1"/>
              </a:solidFill>
              <a:latin typeface="Arial" pitchFamily="34" charset="0"/>
              <a:cs typeface="Arial" pitchFamily="34" charset="0"/>
            </a:rPr>
            <a:t> 52/2020/ </a:t>
          </a:r>
          <a:r>
            <a:rPr lang="en-US" sz="2200" b="0" i="1" dirty="0" err="1" smtClean="0">
              <a:solidFill>
                <a:schemeClr val="tx1"/>
              </a:solidFill>
              <a:latin typeface="Arial" pitchFamily="34" charset="0"/>
              <a:cs typeface="Arial" pitchFamily="34" charset="0"/>
            </a:rPr>
            <a:t>TT-BGDĐT</a:t>
          </a:r>
          <a:r>
            <a:rPr lang="en-US" sz="2200" b="0" i="1" dirty="0" smtClean="0">
              <a:solidFill>
                <a:schemeClr val="tx1"/>
              </a:solidFill>
              <a:latin typeface="Arial" pitchFamily="34" charset="0"/>
              <a:cs typeface="Arial" pitchFamily="34" charset="0"/>
            </a:rPr>
            <a:t> </a:t>
          </a:r>
          <a:r>
            <a:rPr lang="en-US" sz="2200" b="0" i="1" dirty="0" err="1" smtClean="0">
              <a:solidFill>
                <a:schemeClr val="tx1"/>
              </a:solidFill>
              <a:latin typeface="Arial" pitchFamily="34" charset="0"/>
              <a:cs typeface="Arial" pitchFamily="34" charset="0"/>
            </a:rPr>
            <a:t>ngày</a:t>
          </a:r>
          <a:r>
            <a:rPr lang="en-US" sz="2200" b="0" i="1" dirty="0" smtClean="0">
              <a:solidFill>
                <a:schemeClr val="tx1"/>
              </a:solidFill>
              <a:latin typeface="Arial" pitchFamily="34" charset="0"/>
              <a:cs typeface="Arial" pitchFamily="34" charset="0"/>
            </a:rPr>
            <a:t> 31 </a:t>
          </a:r>
          <a:r>
            <a:rPr lang="en-US" sz="2200" b="0" i="1" dirty="0" err="1" smtClean="0">
              <a:solidFill>
                <a:schemeClr val="tx1"/>
              </a:solidFill>
              <a:latin typeface="Arial" pitchFamily="34" charset="0"/>
              <a:cs typeface="Arial" pitchFamily="34" charset="0"/>
            </a:rPr>
            <a:t>tháng</a:t>
          </a:r>
          <a:r>
            <a:rPr lang="en-US" sz="2200" b="0" i="1" dirty="0" smtClean="0">
              <a:solidFill>
                <a:schemeClr val="tx1"/>
              </a:solidFill>
              <a:latin typeface="Arial" pitchFamily="34" charset="0"/>
              <a:cs typeface="Arial" pitchFamily="34" charset="0"/>
            </a:rPr>
            <a:t> 12 </a:t>
          </a:r>
          <a:r>
            <a:rPr lang="en-US" sz="2200" b="0" i="1" dirty="0" err="1" smtClean="0">
              <a:solidFill>
                <a:schemeClr val="tx1"/>
              </a:solidFill>
              <a:latin typeface="Arial" pitchFamily="34" charset="0"/>
              <a:cs typeface="Arial" pitchFamily="34" charset="0"/>
            </a:rPr>
            <a:t>năm</a:t>
          </a:r>
          <a:r>
            <a:rPr lang="en-US" sz="2200" b="0" i="1" dirty="0" smtClean="0">
              <a:solidFill>
                <a:schemeClr val="tx1"/>
              </a:solidFill>
              <a:latin typeface="Arial" pitchFamily="34" charset="0"/>
              <a:cs typeface="Arial" pitchFamily="34" charset="0"/>
            </a:rPr>
            <a:t> 2020 </a:t>
          </a:r>
          <a:r>
            <a:rPr lang="en-US" sz="2200" b="0" i="1" dirty="0" err="1" smtClean="0">
              <a:solidFill>
                <a:schemeClr val="tx1"/>
              </a:solidFill>
              <a:latin typeface="Arial" pitchFamily="34" charset="0"/>
              <a:cs typeface="Arial" pitchFamily="34" charset="0"/>
            </a:rPr>
            <a:t>về</a:t>
          </a:r>
          <a:r>
            <a:rPr lang="en-US" sz="2200" b="0" i="1" dirty="0" smtClean="0">
              <a:solidFill>
                <a:schemeClr val="tx1"/>
              </a:solidFill>
              <a:latin typeface="Arial" pitchFamily="34" charset="0"/>
              <a:cs typeface="Arial" pitchFamily="34" charset="0"/>
            </a:rPr>
            <a:t> Ban </a:t>
          </a:r>
          <a:r>
            <a:rPr lang="en-US" sz="2200" b="0" i="1" dirty="0" err="1" smtClean="0">
              <a:solidFill>
                <a:schemeClr val="tx1"/>
              </a:solidFill>
              <a:latin typeface="Arial" pitchFamily="34" charset="0"/>
              <a:cs typeface="Arial" pitchFamily="34" charset="0"/>
            </a:rPr>
            <a:t>hành</a:t>
          </a:r>
          <a:r>
            <a:rPr lang="en-US" sz="2200" b="0" i="1" dirty="0" smtClean="0">
              <a:solidFill>
                <a:schemeClr val="tx1"/>
              </a:solidFill>
              <a:latin typeface="Arial" pitchFamily="34" charset="0"/>
              <a:cs typeface="Arial" pitchFamily="34" charset="0"/>
            </a:rPr>
            <a:t> </a:t>
          </a:r>
          <a:r>
            <a:rPr lang="en-US" sz="2200" b="0" i="1" dirty="0" err="1" smtClean="0">
              <a:solidFill>
                <a:schemeClr val="tx1"/>
              </a:solidFill>
              <a:latin typeface="Arial" pitchFamily="34" charset="0"/>
              <a:cs typeface="Arial" pitchFamily="34" charset="0"/>
            </a:rPr>
            <a:t>Điều</a:t>
          </a:r>
          <a:r>
            <a:rPr lang="en-US" sz="2200" b="0" i="1" dirty="0" smtClean="0">
              <a:solidFill>
                <a:schemeClr val="tx1"/>
              </a:solidFill>
              <a:latin typeface="Arial" pitchFamily="34" charset="0"/>
              <a:cs typeface="Arial" pitchFamily="34" charset="0"/>
            </a:rPr>
            <a:t> </a:t>
          </a:r>
          <a:r>
            <a:rPr lang="en-US" sz="2200" b="0" i="1" dirty="0" err="1" smtClean="0">
              <a:solidFill>
                <a:schemeClr val="tx1"/>
              </a:solidFill>
              <a:latin typeface="Arial" pitchFamily="34" charset="0"/>
              <a:cs typeface="Arial" pitchFamily="34" charset="0"/>
            </a:rPr>
            <a:t>lệ</a:t>
          </a:r>
          <a:r>
            <a:rPr lang="en-US" sz="2200" b="0" i="1" dirty="0" smtClean="0">
              <a:solidFill>
                <a:schemeClr val="tx1"/>
              </a:solidFill>
              <a:latin typeface="Arial" pitchFamily="34" charset="0"/>
              <a:cs typeface="Arial" pitchFamily="34" charset="0"/>
            </a:rPr>
            <a:t> </a:t>
          </a:r>
          <a:r>
            <a:rPr lang="en-US" sz="2200" b="0" i="1" dirty="0" err="1" smtClean="0">
              <a:solidFill>
                <a:schemeClr val="tx1"/>
              </a:solidFill>
              <a:latin typeface="Arial" pitchFamily="34" charset="0"/>
              <a:cs typeface="Arial" pitchFamily="34" charset="0"/>
            </a:rPr>
            <a:t>Trường</a:t>
          </a:r>
          <a:r>
            <a:rPr lang="en-US" sz="2200" b="0" i="1" dirty="0" smtClean="0">
              <a:solidFill>
                <a:schemeClr val="tx1"/>
              </a:solidFill>
              <a:latin typeface="Arial" pitchFamily="34" charset="0"/>
              <a:cs typeface="Arial" pitchFamily="34" charset="0"/>
            </a:rPr>
            <a:t> </a:t>
          </a:r>
          <a:r>
            <a:rPr lang="en-US" sz="2200" b="0" i="1" dirty="0" err="1" smtClean="0">
              <a:solidFill>
                <a:schemeClr val="tx1"/>
              </a:solidFill>
              <a:latin typeface="Arial" pitchFamily="34" charset="0"/>
              <a:cs typeface="Arial" pitchFamily="34" charset="0"/>
            </a:rPr>
            <a:t>mầm</a:t>
          </a:r>
          <a:r>
            <a:rPr lang="en-US" sz="2200" b="0" i="1" dirty="0" smtClean="0">
              <a:solidFill>
                <a:schemeClr val="tx1"/>
              </a:solidFill>
              <a:latin typeface="Arial" pitchFamily="34" charset="0"/>
              <a:cs typeface="Arial" pitchFamily="34" charset="0"/>
            </a:rPr>
            <a:t> non)</a:t>
          </a:r>
          <a:endParaRPr lang="en-US" sz="2200" b="0" dirty="0">
            <a:solidFill>
              <a:schemeClr val="tx1"/>
            </a:solidFill>
            <a:latin typeface="Arial" pitchFamily="34" charset="0"/>
            <a:cs typeface="Arial" pitchFamily="34" charset="0"/>
          </a:endParaRPr>
        </a:p>
      </dgm:t>
    </dgm:pt>
    <dgm:pt modelId="{C89538BC-403C-4F3C-99C5-C86B6961DA7F}" type="parTrans" cxnId="{3292C78B-CBD8-48B5-BF1E-3A5BAB7EFAEA}">
      <dgm:prSet/>
      <dgm:spPr/>
      <dgm:t>
        <a:bodyPr/>
        <a:lstStyle/>
        <a:p>
          <a:pPr algn="just"/>
          <a:endParaRPr lang="en-US" sz="2400" b="1">
            <a:solidFill>
              <a:schemeClr val="tx1"/>
            </a:solidFill>
            <a:latin typeface="Arial" pitchFamily="34" charset="0"/>
            <a:cs typeface="Arial" pitchFamily="34" charset="0"/>
          </a:endParaRPr>
        </a:p>
      </dgm:t>
    </dgm:pt>
    <dgm:pt modelId="{8EF11E2B-4441-413B-B1CB-EA9B13E1F24D}" type="sibTrans" cxnId="{3292C78B-CBD8-48B5-BF1E-3A5BAB7EFAEA}">
      <dgm:prSet/>
      <dgm:spPr/>
      <dgm:t>
        <a:bodyPr/>
        <a:lstStyle/>
        <a:p>
          <a:pPr algn="just"/>
          <a:endParaRPr lang="en-US" sz="2400" b="1">
            <a:solidFill>
              <a:schemeClr val="tx1"/>
            </a:solidFill>
            <a:latin typeface="Arial" pitchFamily="34" charset="0"/>
            <a:cs typeface="Arial" pitchFamily="34" charset="0"/>
          </a:endParaRPr>
        </a:p>
      </dgm:t>
    </dgm:pt>
    <dgm:pt modelId="{30DF1833-09F9-4980-993C-B4F7BC564DC8}" type="pres">
      <dgm:prSet presAssocID="{F6F2407F-8382-4772-956C-4A52739DC6B9}" presName="linear" presStyleCnt="0">
        <dgm:presLayoutVars>
          <dgm:dir/>
          <dgm:resizeHandles val="exact"/>
        </dgm:presLayoutVars>
      </dgm:prSet>
      <dgm:spPr/>
      <dgm:t>
        <a:bodyPr/>
        <a:lstStyle/>
        <a:p>
          <a:endParaRPr lang="en-US"/>
        </a:p>
      </dgm:t>
    </dgm:pt>
    <dgm:pt modelId="{2F552EF2-510A-40EC-A4AB-26EAAE8A9395}" type="pres">
      <dgm:prSet presAssocID="{F6A8B935-DCFC-4255-9634-2B55648F5EE4}" presName="comp" presStyleCnt="0"/>
      <dgm:spPr/>
    </dgm:pt>
    <dgm:pt modelId="{F292FCE5-1A3A-4013-92A9-BBE3EAB5DF1A}" type="pres">
      <dgm:prSet presAssocID="{F6A8B935-DCFC-4255-9634-2B55648F5EE4}" presName="box" presStyleLbl="node1" presStyleIdx="0" presStyleCnt="1"/>
      <dgm:spPr/>
      <dgm:t>
        <a:bodyPr/>
        <a:lstStyle/>
        <a:p>
          <a:endParaRPr lang="en-US"/>
        </a:p>
      </dgm:t>
    </dgm:pt>
    <dgm:pt modelId="{8D572EC6-24A6-4222-BF22-4B1A9D67EB83}" type="pres">
      <dgm:prSet presAssocID="{F6A8B935-DCFC-4255-9634-2B55648F5EE4}"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8000" b="-58000"/>
          </a:stretch>
        </a:blipFill>
      </dgm:spPr>
    </dgm:pt>
    <dgm:pt modelId="{923B2DE0-5658-4C0D-9897-84DB78798D15}" type="pres">
      <dgm:prSet presAssocID="{F6A8B935-DCFC-4255-9634-2B55648F5EE4}" presName="text" presStyleLbl="node1" presStyleIdx="0" presStyleCnt="1">
        <dgm:presLayoutVars>
          <dgm:bulletEnabled val="1"/>
        </dgm:presLayoutVars>
      </dgm:prSet>
      <dgm:spPr/>
      <dgm:t>
        <a:bodyPr/>
        <a:lstStyle/>
        <a:p>
          <a:endParaRPr lang="en-US"/>
        </a:p>
      </dgm:t>
    </dgm:pt>
  </dgm:ptLst>
  <dgm:cxnLst>
    <dgm:cxn modelId="{7AA4D030-2E85-4837-A31D-E6D2DFAA4BDF}" type="presOf" srcId="{F6A8B935-DCFC-4255-9634-2B55648F5EE4}" destId="{923B2DE0-5658-4C0D-9897-84DB78798D15}" srcOrd="1" destOrd="0" presId="urn:microsoft.com/office/officeart/2005/8/layout/vList4"/>
    <dgm:cxn modelId="{49FE9FDB-D552-4D90-A825-2E070E48D52D}" type="presOf" srcId="{F6F2407F-8382-4772-956C-4A52739DC6B9}" destId="{30DF1833-09F9-4980-993C-B4F7BC564DC8}" srcOrd="0" destOrd="0" presId="urn:microsoft.com/office/officeart/2005/8/layout/vList4"/>
    <dgm:cxn modelId="{3292C78B-CBD8-48B5-BF1E-3A5BAB7EFAEA}" srcId="{F6F2407F-8382-4772-956C-4A52739DC6B9}" destId="{F6A8B935-DCFC-4255-9634-2B55648F5EE4}" srcOrd="0" destOrd="0" parTransId="{C89538BC-403C-4F3C-99C5-C86B6961DA7F}" sibTransId="{8EF11E2B-4441-413B-B1CB-EA9B13E1F24D}"/>
    <dgm:cxn modelId="{5829C7A5-85A6-451E-AE71-0E954EF76AEA}" type="presOf" srcId="{F6A8B935-DCFC-4255-9634-2B55648F5EE4}" destId="{F292FCE5-1A3A-4013-92A9-BBE3EAB5DF1A}" srcOrd="0" destOrd="0" presId="urn:microsoft.com/office/officeart/2005/8/layout/vList4"/>
    <dgm:cxn modelId="{D2AD45E8-1235-462D-9129-26F9ABEBC979}" type="presParOf" srcId="{30DF1833-09F9-4980-993C-B4F7BC564DC8}" destId="{2F552EF2-510A-40EC-A4AB-26EAAE8A9395}" srcOrd="0" destOrd="0" presId="urn:microsoft.com/office/officeart/2005/8/layout/vList4"/>
    <dgm:cxn modelId="{B2DD5973-1EA7-4B78-9484-134329206BEE}" type="presParOf" srcId="{2F552EF2-510A-40EC-A4AB-26EAAE8A9395}" destId="{F292FCE5-1A3A-4013-92A9-BBE3EAB5DF1A}" srcOrd="0" destOrd="0" presId="urn:microsoft.com/office/officeart/2005/8/layout/vList4"/>
    <dgm:cxn modelId="{A14C6760-EEDF-4F2D-9A70-592F8F66D225}" type="presParOf" srcId="{2F552EF2-510A-40EC-A4AB-26EAAE8A9395}" destId="{8D572EC6-24A6-4222-BF22-4B1A9D67EB83}" srcOrd="1" destOrd="0" presId="urn:microsoft.com/office/officeart/2005/8/layout/vList4"/>
    <dgm:cxn modelId="{267AFEA6-B264-4122-8581-5315B307BFA2}" type="presParOf" srcId="{2F552EF2-510A-40EC-A4AB-26EAAE8A9395}" destId="{923B2DE0-5658-4C0D-9897-84DB78798D1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7CE80B-0E9F-429D-B262-E4AEE3E30499}"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E08B7AD8-A4C0-43C3-9B8A-1CF941CB3C5D}">
      <dgm:prSet phldrT="[Tex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189/</a:t>
          </a:r>
          <a:r>
            <a:rPr lang="en-US" sz="2400" dirty="0" err="1" smtClean="0">
              <a:latin typeface="Arial" pitchFamily="34" charset="0"/>
              <a:cs typeface="Arial" pitchFamily="34" charset="0"/>
            </a:rPr>
            <a:t>GDĐT-CTTT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18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01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2019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tập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huấn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chống</a:t>
          </a:r>
          <a:r>
            <a:rPr lang="en-US" sz="2400" dirty="0" smtClean="0">
              <a:latin typeface="Arial" pitchFamily="34" charset="0"/>
              <a:cs typeface="Arial" pitchFamily="34" charset="0"/>
            </a:rPr>
            <a:t> tai </a:t>
          </a:r>
          <a:r>
            <a:rPr lang="en-US" sz="2400" dirty="0" err="1" smtClean="0">
              <a:latin typeface="Arial" pitchFamily="34" charset="0"/>
              <a:cs typeface="Arial" pitchFamily="34" charset="0"/>
            </a:rPr>
            <a:t>nạn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đoạn</a:t>
          </a:r>
          <a:r>
            <a:rPr lang="en-US" sz="2400" dirty="0" smtClean="0">
              <a:latin typeface="Arial" pitchFamily="34" charset="0"/>
              <a:cs typeface="Arial" pitchFamily="34" charset="0"/>
            </a:rPr>
            <a:t> 2019-2020;</a:t>
          </a:r>
          <a:endParaRPr lang="en-US" sz="2400" b="1" dirty="0">
            <a:latin typeface="Arial" pitchFamily="34" charset="0"/>
            <a:cs typeface="Arial" pitchFamily="34" charset="0"/>
          </a:endParaRPr>
        </a:p>
      </dgm:t>
    </dgm:pt>
    <dgm:pt modelId="{E6EF15FF-92CD-4B54-9B6E-CE62E574CDDF}" type="parTrans" cxnId="{924C89A2-9900-40FE-B96F-AE5EE08F400B}">
      <dgm:prSet/>
      <dgm:spPr/>
      <dgm:t>
        <a:bodyPr/>
        <a:lstStyle/>
        <a:p>
          <a:pPr algn="just"/>
          <a:endParaRPr lang="en-US" sz="2400">
            <a:solidFill>
              <a:schemeClr val="tx1"/>
            </a:solidFill>
            <a:latin typeface="Arial" pitchFamily="34" charset="0"/>
            <a:cs typeface="Arial" pitchFamily="34" charset="0"/>
          </a:endParaRPr>
        </a:p>
      </dgm:t>
    </dgm:pt>
    <dgm:pt modelId="{5C76A23D-0073-4065-9068-A1DBD0CC5833}" type="sibTrans" cxnId="{924C89A2-9900-40FE-B96F-AE5EE08F400B}">
      <dgm:prSet/>
      <dgm:spPr/>
      <dgm:t>
        <a:bodyPr/>
        <a:lstStyle/>
        <a:p>
          <a:pPr algn="just"/>
          <a:endParaRPr lang="en-US" sz="2400">
            <a:solidFill>
              <a:schemeClr val="tx1"/>
            </a:solidFill>
            <a:latin typeface="Arial" pitchFamily="34" charset="0"/>
            <a:cs typeface="Arial" pitchFamily="34" charset="0"/>
          </a:endParaRPr>
        </a:p>
      </dgm:t>
    </dgm:pt>
    <dgm:pt modelId="{AD4716AE-56EF-4684-A2C7-AE27CD5C0392}">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 Công văn 2058/GDĐT-MN ngày 18 tháng 6 năm 2019 của Sở Giáo dục và Đào tạo về triển khai chương trình Giáo dục giới tính trên địa bàn thành phố;</a:t>
          </a:r>
          <a:endParaRPr lang="en-US" sz="2400" dirty="0">
            <a:latin typeface="Arial" pitchFamily="34" charset="0"/>
            <a:cs typeface="Arial" pitchFamily="34" charset="0"/>
          </a:endParaRPr>
        </a:p>
      </dgm:t>
    </dgm:pt>
    <dgm:pt modelId="{05426937-C9D7-4A95-82FF-0666687D73DD}" type="parTrans" cxnId="{6B12BA23-37DB-42EC-8348-2B5915503131}">
      <dgm:prSet/>
      <dgm:spPr/>
      <dgm:t>
        <a:bodyPr/>
        <a:lstStyle/>
        <a:p>
          <a:pPr algn="just"/>
          <a:endParaRPr lang="en-US" sz="2400">
            <a:solidFill>
              <a:schemeClr val="tx1"/>
            </a:solidFill>
            <a:latin typeface="Arial" pitchFamily="34" charset="0"/>
            <a:cs typeface="Arial" pitchFamily="34" charset="0"/>
          </a:endParaRPr>
        </a:p>
      </dgm:t>
    </dgm:pt>
    <dgm:pt modelId="{3B0F7832-ADBF-48ED-8ECE-E85B857F7883}" type="sibTrans" cxnId="{6B12BA23-37DB-42EC-8348-2B5915503131}">
      <dgm:prSet/>
      <dgm:spPr/>
      <dgm:t>
        <a:bodyPr/>
        <a:lstStyle/>
        <a:p>
          <a:pPr algn="just"/>
          <a:endParaRPr lang="en-US" sz="2400">
            <a:solidFill>
              <a:schemeClr val="tx1"/>
            </a:solidFill>
            <a:latin typeface="Arial" pitchFamily="34" charset="0"/>
            <a:cs typeface="Arial" pitchFamily="34" charset="0"/>
          </a:endParaRPr>
        </a:p>
      </dgm:t>
    </dgm:pt>
    <dgm:pt modelId="{DBAFCEB3-73C9-4885-BD6E-88E28345E52C}">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 Kế hoạch số 2757/KH-GDĐT-CTTT ngày 12 tháng 8 năm 2019 của Sở Giáo dục và Đào tạo về Kế hoạch phòng, chống bạo lực học đường trong các cơ sở giáo dục mầm non, giáo dục phổ thông và giáo dục thường xuyên năm 2019;</a:t>
          </a:r>
          <a:endParaRPr lang="en-US" sz="2400" dirty="0">
            <a:latin typeface="Arial" pitchFamily="34" charset="0"/>
            <a:cs typeface="Arial" pitchFamily="34" charset="0"/>
          </a:endParaRPr>
        </a:p>
      </dgm:t>
    </dgm:pt>
    <dgm:pt modelId="{24163D2C-4377-4142-B173-FAC6C192C1D5}" type="parTrans" cxnId="{29A35751-FAED-4851-9101-89617D8FE76C}">
      <dgm:prSet/>
      <dgm:spPr/>
      <dgm:t>
        <a:bodyPr/>
        <a:lstStyle/>
        <a:p>
          <a:pPr algn="just"/>
          <a:endParaRPr lang="en-US" sz="2400">
            <a:solidFill>
              <a:schemeClr val="tx1"/>
            </a:solidFill>
            <a:latin typeface="Arial" pitchFamily="34" charset="0"/>
            <a:cs typeface="Arial" pitchFamily="34" charset="0"/>
          </a:endParaRPr>
        </a:p>
      </dgm:t>
    </dgm:pt>
    <dgm:pt modelId="{07BB270F-53FD-41BC-8696-E96D8AAF6FFA}" type="sibTrans" cxnId="{29A35751-FAED-4851-9101-89617D8FE76C}">
      <dgm:prSet/>
      <dgm:spPr/>
      <dgm:t>
        <a:bodyPr/>
        <a:lstStyle/>
        <a:p>
          <a:pPr algn="just"/>
          <a:endParaRPr lang="en-US" sz="2400">
            <a:solidFill>
              <a:schemeClr val="tx1"/>
            </a:solidFill>
            <a:latin typeface="Arial" pitchFamily="34" charset="0"/>
            <a:cs typeface="Arial" pitchFamily="34" charset="0"/>
          </a:endParaRPr>
        </a:p>
      </dgm:t>
    </dgm:pt>
    <dgm:pt modelId="{74E3DFFF-2364-478B-93AB-0FCC842C6531}" type="pres">
      <dgm:prSet presAssocID="{9F7CE80B-0E9F-429D-B262-E4AEE3E30499}" presName="Name0" presStyleCnt="0">
        <dgm:presLayoutVars>
          <dgm:chMax val="7"/>
          <dgm:chPref val="7"/>
          <dgm:dir/>
        </dgm:presLayoutVars>
      </dgm:prSet>
      <dgm:spPr/>
      <dgm:t>
        <a:bodyPr/>
        <a:lstStyle/>
        <a:p>
          <a:endParaRPr lang="en-US"/>
        </a:p>
      </dgm:t>
    </dgm:pt>
    <dgm:pt modelId="{331E0538-0936-41FC-A9E1-BD97CB4C3494}" type="pres">
      <dgm:prSet presAssocID="{9F7CE80B-0E9F-429D-B262-E4AEE3E30499}" presName="Name1" presStyleCnt="0"/>
      <dgm:spPr/>
      <dgm:t>
        <a:bodyPr/>
        <a:lstStyle/>
        <a:p>
          <a:endParaRPr lang="en-US"/>
        </a:p>
      </dgm:t>
    </dgm:pt>
    <dgm:pt modelId="{15061ECC-BB16-425E-BFAD-46E460C7C12F}" type="pres">
      <dgm:prSet presAssocID="{9F7CE80B-0E9F-429D-B262-E4AEE3E30499}" presName="cycle" presStyleCnt="0"/>
      <dgm:spPr/>
      <dgm:t>
        <a:bodyPr/>
        <a:lstStyle/>
        <a:p>
          <a:endParaRPr lang="en-US"/>
        </a:p>
      </dgm:t>
    </dgm:pt>
    <dgm:pt modelId="{C8DBAF57-B815-49E8-A968-96FC61320276}" type="pres">
      <dgm:prSet presAssocID="{9F7CE80B-0E9F-429D-B262-E4AEE3E30499}" presName="srcNode" presStyleLbl="node1" presStyleIdx="0" presStyleCnt="3"/>
      <dgm:spPr/>
      <dgm:t>
        <a:bodyPr/>
        <a:lstStyle/>
        <a:p>
          <a:endParaRPr lang="en-US"/>
        </a:p>
      </dgm:t>
    </dgm:pt>
    <dgm:pt modelId="{CD1793FD-6A99-495B-96DF-ACB59B148943}" type="pres">
      <dgm:prSet presAssocID="{9F7CE80B-0E9F-429D-B262-E4AEE3E30499}" presName="conn" presStyleLbl="parChTrans1D2" presStyleIdx="0" presStyleCnt="1"/>
      <dgm:spPr/>
      <dgm:t>
        <a:bodyPr/>
        <a:lstStyle/>
        <a:p>
          <a:endParaRPr lang="en-US"/>
        </a:p>
      </dgm:t>
    </dgm:pt>
    <dgm:pt modelId="{2B2CE604-B4E3-448B-BDCF-F440794CEC0F}" type="pres">
      <dgm:prSet presAssocID="{9F7CE80B-0E9F-429D-B262-E4AEE3E30499}" presName="extraNode" presStyleLbl="node1" presStyleIdx="0" presStyleCnt="3"/>
      <dgm:spPr/>
      <dgm:t>
        <a:bodyPr/>
        <a:lstStyle/>
        <a:p>
          <a:endParaRPr lang="en-US"/>
        </a:p>
      </dgm:t>
    </dgm:pt>
    <dgm:pt modelId="{8934610B-B701-4F52-AA61-6829FE42A2FC}" type="pres">
      <dgm:prSet presAssocID="{9F7CE80B-0E9F-429D-B262-E4AEE3E30499}" presName="dstNode" presStyleLbl="node1" presStyleIdx="0" presStyleCnt="3"/>
      <dgm:spPr/>
      <dgm:t>
        <a:bodyPr/>
        <a:lstStyle/>
        <a:p>
          <a:endParaRPr lang="en-US"/>
        </a:p>
      </dgm:t>
    </dgm:pt>
    <dgm:pt modelId="{9E5DD59D-014D-4036-AFAE-B931B3D8278F}" type="pres">
      <dgm:prSet presAssocID="{E08B7AD8-A4C0-43C3-9B8A-1CF941CB3C5D}" presName="text_1" presStyleLbl="node1" presStyleIdx="0" presStyleCnt="3" custScaleY="151840" custLinFactNeighborX="455" custLinFactNeighborY="-6008">
        <dgm:presLayoutVars>
          <dgm:bulletEnabled val="1"/>
        </dgm:presLayoutVars>
      </dgm:prSet>
      <dgm:spPr/>
      <dgm:t>
        <a:bodyPr/>
        <a:lstStyle/>
        <a:p>
          <a:endParaRPr lang="en-US"/>
        </a:p>
      </dgm:t>
    </dgm:pt>
    <dgm:pt modelId="{FF949B1A-A460-49D2-B022-67D80F6420CB}" type="pres">
      <dgm:prSet presAssocID="{E08B7AD8-A4C0-43C3-9B8A-1CF941CB3C5D}" presName="accent_1" presStyleCnt="0"/>
      <dgm:spPr/>
      <dgm:t>
        <a:bodyPr/>
        <a:lstStyle/>
        <a:p>
          <a:endParaRPr lang="en-US"/>
        </a:p>
      </dgm:t>
    </dgm:pt>
    <dgm:pt modelId="{EAC9B308-8798-4C00-B1EB-D1AC143490F9}" type="pres">
      <dgm:prSet presAssocID="{E08B7AD8-A4C0-43C3-9B8A-1CF941CB3C5D}" presName="accentRepeatNode" presStyleLbl="solidFgAcc1" presStyleIdx="0" presStyleCnt="3" custScaleX="72093" custScaleY="63614">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B471E39B-D02D-4F67-92C3-FE60D95B308D}" type="pres">
      <dgm:prSet presAssocID="{AD4716AE-56EF-4684-A2C7-AE27CD5C0392}" presName="text_2" presStyleLbl="node1" presStyleIdx="1" presStyleCnt="3" custScaleY="146414" custLinFactNeighborX="449" custLinFactNeighborY="3930">
        <dgm:presLayoutVars>
          <dgm:bulletEnabled val="1"/>
        </dgm:presLayoutVars>
      </dgm:prSet>
      <dgm:spPr/>
      <dgm:t>
        <a:bodyPr/>
        <a:lstStyle/>
        <a:p>
          <a:endParaRPr lang="en-US"/>
        </a:p>
      </dgm:t>
    </dgm:pt>
    <dgm:pt modelId="{A861A4D6-1CCB-4DC3-B409-80626412622C}" type="pres">
      <dgm:prSet presAssocID="{AD4716AE-56EF-4684-A2C7-AE27CD5C0392}" presName="accent_2" presStyleCnt="0"/>
      <dgm:spPr/>
      <dgm:t>
        <a:bodyPr/>
        <a:lstStyle/>
        <a:p>
          <a:endParaRPr lang="en-US"/>
        </a:p>
      </dgm:t>
    </dgm:pt>
    <dgm:pt modelId="{7B3BDD35-3D65-48F7-8388-6CBBC8C8E440}" type="pres">
      <dgm:prSet presAssocID="{AD4716AE-56EF-4684-A2C7-AE27CD5C0392}" presName="accentRepeatNode" presStyleLbl="solidFgAcc1" presStyleIdx="1" presStyleCnt="3" custScaleX="71764" custScaleY="6265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6A1B27B4-9542-45E9-B257-0D8F3CF970DF}" type="pres">
      <dgm:prSet presAssocID="{DBAFCEB3-73C9-4885-BD6E-88E28345E52C}" presName="text_3" presStyleLbl="node1" presStyleIdx="2" presStyleCnt="3" custScaleY="166696" custLinFactNeighborX="-96" custLinFactNeighborY="22946">
        <dgm:presLayoutVars>
          <dgm:bulletEnabled val="1"/>
        </dgm:presLayoutVars>
      </dgm:prSet>
      <dgm:spPr/>
      <dgm:t>
        <a:bodyPr/>
        <a:lstStyle/>
        <a:p>
          <a:endParaRPr lang="en-US"/>
        </a:p>
      </dgm:t>
    </dgm:pt>
    <dgm:pt modelId="{C16BE868-3515-4D6F-99A6-8D674AE62557}" type="pres">
      <dgm:prSet presAssocID="{DBAFCEB3-73C9-4885-BD6E-88E28345E52C}" presName="accent_3" presStyleCnt="0"/>
      <dgm:spPr/>
      <dgm:t>
        <a:bodyPr/>
        <a:lstStyle/>
        <a:p>
          <a:endParaRPr lang="en-US"/>
        </a:p>
      </dgm:t>
    </dgm:pt>
    <dgm:pt modelId="{441A3256-9EF8-44B7-9D16-C821DD60CC06}" type="pres">
      <dgm:prSet presAssocID="{DBAFCEB3-73C9-4885-BD6E-88E28345E52C}" presName="accentRepeatNode" presStyleLbl="solidFgAcc1" presStyleIdx="2" presStyleCnt="3" custScaleX="72093" custScaleY="61687">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Lst>
  <dgm:cxnLst>
    <dgm:cxn modelId="{B15CD40E-00C3-403C-9F2D-8267DC1EEEE9}" type="presOf" srcId="{AD4716AE-56EF-4684-A2C7-AE27CD5C0392}" destId="{B471E39B-D02D-4F67-92C3-FE60D95B308D}" srcOrd="0" destOrd="0" presId="urn:microsoft.com/office/officeart/2008/layout/VerticalCurvedList"/>
    <dgm:cxn modelId="{5524F7B6-AED4-4B3C-9539-EDC55C13A83C}" type="presOf" srcId="{9F7CE80B-0E9F-429D-B262-E4AEE3E30499}" destId="{74E3DFFF-2364-478B-93AB-0FCC842C6531}" srcOrd="0" destOrd="0" presId="urn:microsoft.com/office/officeart/2008/layout/VerticalCurvedList"/>
    <dgm:cxn modelId="{924C89A2-9900-40FE-B96F-AE5EE08F400B}" srcId="{9F7CE80B-0E9F-429D-B262-E4AEE3E30499}" destId="{E08B7AD8-A4C0-43C3-9B8A-1CF941CB3C5D}" srcOrd="0" destOrd="0" parTransId="{E6EF15FF-92CD-4B54-9B6E-CE62E574CDDF}" sibTransId="{5C76A23D-0073-4065-9068-A1DBD0CC5833}"/>
    <dgm:cxn modelId="{29A35751-FAED-4851-9101-89617D8FE76C}" srcId="{9F7CE80B-0E9F-429D-B262-E4AEE3E30499}" destId="{DBAFCEB3-73C9-4885-BD6E-88E28345E52C}" srcOrd="2" destOrd="0" parTransId="{24163D2C-4377-4142-B173-FAC6C192C1D5}" sibTransId="{07BB270F-53FD-41BC-8696-E96D8AAF6FFA}"/>
    <dgm:cxn modelId="{7280CD96-A247-4BFE-B214-FC6CA047E4F1}" type="presOf" srcId="{DBAFCEB3-73C9-4885-BD6E-88E28345E52C}" destId="{6A1B27B4-9542-45E9-B257-0D8F3CF970DF}" srcOrd="0" destOrd="0" presId="urn:microsoft.com/office/officeart/2008/layout/VerticalCurvedList"/>
    <dgm:cxn modelId="{F711C285-2B45-438D-B0C0-AA95C495A63D}" type="presOf" srcId="{5C76A23D-0073-4065-9068-A1DBD0CC5833}" destId="{CD1793FD-6A99-495B-96DF-ACB59B148943}" srcOrd="0" destOrd="0" presId="urn:microsoft.com/office/officeart/2008/layout/VerticalCurvedList"/>
    <dgm:cxn modelId="{7DD4D4B5-EF54-4577-9CAE-78F389457483}" type="presOf" srcId="{E08B7AD8-A4C0-43C3-9B8A-1CF941CB3C5D}" destId="{9E5DD59D-014D-4036-AFAE-B931B3D8278F}" srcOrd="0" destOrd="0" presId="urn:microsoft.com/office/officeart/2008/layout/VerticalCurvedList"/>
    <dgm:cxn modelId="{6B12BA23-37DB-42EC-8348-2B5915503131}" srcId="{9F7CE80B-0E9F-429D-B262-E4AEE3E30499}" destId="{AD4716AE-56EF-4684-A2C7-AE27CD5C0392}" srcOrd="1" destOrd="0" parTransId="{05426937-C9D7-4A95-82FF-0666687D73DD}" sibTransId="{3B0F7832-ADBF-48ED-8ECE-E85B857F7883}"/>
    <dgm:cxn modelId="{E739DA9E-D457-4446-8A3F-38C9F3BF9FD9}" type="presParOf" srcId="{74E3DFFF-2364-478B-93AB-0FCC842C6531}" destId="{331E0538-0936-41FC-A9E1-BD97CB4C3494}" srcOrd="0" destOrd="0" presId="urn:microsoft.com/office/officeart/2008/layout/VerticalCurvedList"/>
    <dgm:cxn modelId="{27963096-9EA0-4F37-A591-C9BB96CE57D8}" type="presParOf" srcId="{331E0538-0936-41FC-A9E1-BD97CB4C3494}" destId="{15061ECC-BB16-425E-BFAD-46E460C7C12F}" srcOrd="0" destOrd="0" presId="urn:microsoft.com/office/officeart/2008/layout/VerticalCurvedList"/>
    <dgm:cxn modelId="{C0297590-9B07-4A91-84E4-69007E1044C8}" type="presParOf" srcId="{15061ECC-BB16-425E-BFAD-46E460C7C12F}" destId="{C8DBAF57-B815-49E8-A968-96FC61320276}" srcOrd="0" destOrd="0" presId="urn:microsoft.com/office/officeart/2008/layout/VerticalCurvedList"/>
    <dgm:cxn modelId="{A932BB16-502F-4AD9-84B0-6A4C63F42EEE}" type="presParOf" srcId="{15061ECC-BB16-425E-BFAD-46E460C7C12F}" destId="{CD1793FD-6A99-495B-96DF-ACB59B148943}" srcOrd="1" destOrd="0" presId="urn:microsoft.com/office/officeart/2008/layout/VerticalCurvedList"/>
    <dgm:cxn modelId="{EAE01635-0139-46F4-B3DA-E7504E9DCB87}" type="presParOf" srcId="{15061ECC-BB16-425E-BFAD-46E460C7C12F}" destId="{2B2CE604-B4E3-448B-BDCF-F440794CEC0F}" srcOrd="2" destOrd="0" presId="urn:microsoft.com/office/officeart/2008/layout/VerticalCurvedList"/>
    <dgm:cxn modelId="{B7518862-B91A-4AA9-A062-91A0F68CB138}" type="presParOf" srcId="{15061ECC-BB16-425E-BFAD-46E460C7C12F}" destId="{8934610B-B701-4F52-AA61-6829FE42A2FC}" srcOrd="3" destOrd="0" presId="urn:microsoft.com/office/officeart/2008/layout/VerticalCurvedList"/>
    <dgm:cxn modelId="{E8560EBA-1B74-4E27-968E-B6D166201711}" type="presParOf" srcId="{331E0538-0936-41FC-A9E1-BD97CB4C3494}" destId="{9E5DD59D-014D-4036-AFAE-B931B3D8278F}" srcOrd="1" destOrd="0" presId="urn:microsoft.com/office/officeart/2008/layout/VerticalCurvedList"/>
    <dgm:cxn modelId="{48C98C9B-2887-450D-98E3-431CEEC62E37}" type="presParOf" srcId="{331E0538-0936-41FC-A9E1-BD97CB4C3494}" destId="{FF949B1A-A460-49D2-B022-67D80F6420CB}" srcOrd="2" destOrd="0" presId="urn:microsoft.com/office/officeart/2008/layout/VerticalCurvedList"/>
    <dgm:cxn modelId="{109110C1-FB9D-4D89-83C5-0F33C4328277}" type="presParOf" srcId="{FF949B1A-A460-49D2-B022-67D80F6420CB}" destId="{EAC9B308-8798-4C00-B1EB-D1AC143490F9}" srcOrd="0" destOrd="0" presId="urn:microsoft.com/office/officeart/2008/layout/VerticalCurvedList"/>
    <dgm:cxn modelId="{374D60E7-0007-4C1A-A384-035C2D818F7F}" type="presParOf" srcId="{331E0538-0936-41FC-A9E1-BD97CB4C3494}" destId="{B471E39B-D02D-4F67-92C3-FE60D95B308D}" srcOrd="3" destOrd="0" presId="urn:microsoft.com/office/officeart/2008/layout/VerticalCurvedList"/>
    <dgm:cxn modelId="{3F0111DC-257B-40A0-A8D6-099FDF614276}" type="presParOf" srcId="{331E0538-0936-41FC-A9E1-BD97CB4C3494}" destId="{A861A4D6-1CCB-4DC3-B409-80626412622C}" srcOrd="4" destOrd="0" presId="urn:microsoft.com/office/officeart/2008/layout/VerticalCurvedList"/>
    <dgm:cxn modelId="{E1E8B52A-7074-452F-AF52-99F656508EEF}" type="presParOf" srcId="{A861A4D6-1CCB-4DC3-B409-80626412622C}" destId="{7B3BDD35-3D65-48F7-8388-6CBBC8C8E440}" srcOrd="0" destOrd="0" presId="urn:microsoft.com/office/officeart/2008/layout/VerticalCurvedList"/>
    <dgm:cxn modelId="{0C51B6E2-F22D-479B-9CA2-BD3FF41CEE75}" type="presParOf" srcId="{331E0538-0936-41FC-A9E1-BD97CB4C3494}" destId="{6A1B27B4-9542-45E9-B257-0D8F3CF970DF}" srcOrd="5" destOrd="0" presId="urn:microsoft.com/office/officeart/2008/layout/VerticalCurvedList"/>
    <dgm:cxn modelId="{11B80FBA-7B3B-4673-8ED2-3EB643027EC7}" type="presParOf" srcId="{331E0538-0936-41FC-A9E1-BD97CB4C3494}" destId="{C16BE868-3515-4D6F-99A6-8D674AE62557}" srcOrd="6" destOrd="0" presId="urn:microsoft.com/office/officeart/2008/layout/VerticalCurvedList"/>
    <dgm:cxn modelId="{40D66D88-92B7-451A-AB98-406EA12C1B92}" type="presParOf" srcId="{C16BE868-3515-4D6F-99A6-8D674AE62557}" destId="{441A3256-9EF8-44B7-9D16-C821DD60CC0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7CE80B-0E9F-429D-B262-E4AEE3E30499}"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E08B7AD8-A4C0-43C3-9B8A-1CF941CB3C5D}">
      <dgm:prSet phldrT="[Tex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4613/</a:t>
          </a:r>
          <a:r>
            <a:rPr lang="en-US" sz="2400" dirty="0" err="1" smtClean="0">
              <a:latin typeface="Arial" pitchFamily="34" charset="0"/>
              <a:cs typeface="Arial" pitchFamily="34" charset="0"/>
            </a:rPr>
            <a:t>GDĐT-CTTT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12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12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2019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An </a:t>
          </a:r>
          <a:r>
            <a:rPr lang="en-US" sz="2400" dirty="0" err="1" smtClean="0">
              <a:latin typeface="Arial" pitchFamily="34" charset="0"/>
              <a:cs typeface="Arial" pitchFamily="34" charset="0"/>
            </a:rPr>
            <a:t>toàn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chống</a:t>
          </a:r>
          <a:r>
            <a:rPr lang="en-US" sz="2400" dirty="0" smtClean="0">
              <a:latin typeface="Arial" pitchFamily="34" charset="0"/>
              <a:cs typeface="Arial" pitchFamily="34" charset="0"/>
            </a:rPr>
            <a:t> tai </a:t>
          </a:r>
          <a:r>
            <a:rPr lang="en-US" sz="2400" dirty="0" err="1" smtClean="0">
              <a:latin typeface="Arial" pitchFamily="34" charset="0"/>
              <a:cs typeface="Arial" pitchFamily="34" charset="0"/>
            </a:rPr>
            <a:t>nạn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dirty="0" smtClean="0">
              <a:latin typeface="Arial" pitchFamily="34" charset="0"/>
              <a:cs typeface="Arial" pitchFamily="34" charset="0"/>
            </a:rPr>
            <a:t>;</a:t>
          </a:r>
          <a:endParaRPr lang="en-US" sz="2400" b="1" dirty="0">
            <a:latin typeface="Arial" pitchFamily="34" charset="0"/>
            <a:cs typeface="Arial" pitchFamily="34" charset="0"/>
          </a:endParaRPr>
        </a:p>
      </dgm:t>
    </dgm:pt>
    <dgm:pt modelId="{E6EF15FF-92CD-4B54-9B6E-CE62E574CDDF}" type="parTrans" cxnId="{924C89A2-9900-40FE-B96F-AE5EE08F400B}">
      <dgm:prSet/>
      <dgm:spPr/>
      <dgm:t>
        <a:bodyPr/>
        <a:lstStyle/>
        <a:p>
          <a:pPr algn="just"/>
          <a:endParaRPr lang="en-US" sz="2400">
            <a:solidFill>
              <a:schemeClr val="tx1"/>
            </a:solidFill>
            <a:latin typeface="Arial" pitchFamily="34" charset="0"/>
            <a:cs typeface="Arial" pitchFamily="34" charset="0"/>
          </a:endParaRPr>
        </a:p>
      </dgm:t>
    </dgm:pt>
    <dgm:pt modelId="{5C76A23D-0073-4065-9068-A1DBD0CC5833}" type="sibTrans" cxnId="{924C89A2-9900-40FE-B96F-AE5EE08F400B}">
      <dgm:prSet/>
      <dgm:spPr/>
      <dgm:t>
        <a:bodyPr/>
        <a:lstStyle/>
        <a:p>
          <a:pPr algn="just"/>
          <a:endParaRPr lang="en-US" sz="2400">
            <a:solidFill>
              <a:schemeClr val="tx1"/>
            </a:solidFill>
            <a:latin typeface="Arial" pitchFamily="34" charset="0"/>
            <a:cs typeface="Arial" pitchFamily="34" charset="0"/>
          </a:endParaRPr>
        </a:p>
      </dgm:t>
    </dgm:pt>
    <dgm:pt modelId="{AD4716AE-56EF-4684-A2C7-AE27CD5C0392}">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3041/</a:t>
          </a:r>
          <a:r>
            <a:rPr lang="en-US" sz="2400" dirty="0" err="1" smtClean="0">
              <a:latin typeface="Arial" pitchFamily="34" charset="0"/>
              <a:cs typeface="Arial" pitchFamily="34" charset="0"/>
            </a:rPr>
            <a:t>GDĐT</a:t>
          </a:r>
          <a:r>
            <a:rPr lang="en-US" sz="2400" dirty="0" smtClean="0">
              <a:latin typeface="Arial" pitchFamily="34" charset="0"/>
              <a:cs typeface="Arial" pitchFamily="34" charset="0"/>
            </a:rPr>
            <a:t>-MN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27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8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2019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3 - 5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dgm:t>
    </dgm:pt>
    <dgm:pt modelId="{05426937-C9D7-4A95-82FF-0666687D73DD}" type="parTrans" cxnId="{6B12BA23-37DB-42EC-8348-2B5915503131}">
      <dgm:prSet/>
      <dgm:spPr/>
      <dgm:t>
        <a:bodyPr/>
        <a:lstStyle/>
        <a:p>
          <a:pPr algn="just"/>
          <a:endParaRPr lang="en-US" sz="2400">
            <a:solidFill>
              <a:schemeClr val="tx1"/>
            </a:solidFill>
            <a:latin typeface="Arial" pitchFamily="34" charset="0"/>
            <a:cs typeface="Arial" pitchFamily="34" charset="0"/>
          </a:endParaRPr>
        </a:p>
      </dgm:t>
    </dgm:pt>
    <dgm:pt modelId="{3B0F7832-ADBF-48ED-8ECE-E85B857F7883}" type="sibTrans" cxnId="{6B12BA23-37DB-42EC-8348-2B5915503131}">
      <dgm:prSet/>
      <dgm:spPr/>
      <dgm:t>
        <a:bodyPr/>
        <a:lstStyle/>
        <a:p>
          <a:pPr algn="just"/>
          <a:endParaRPr lang="en-US" sz="2400">
            <a:solidFill>
              <a:schemeClr val="tx1"/>
            </a:solidFill>
            <a:latin typeface="Arial" pitchFamily="34" charset="0"/>
            <a:cs typeface="Arial" pitchFamily="34" charset="0"/>
          </a:endParaRPr>
        </a:p>
      </dgm:t>
    </dgm:pt>
    <dgm:pt modelId="{DBAFCEB3-73C9-4885-BD6E-88E28345E52C}">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 </a:t>
          </a:r>
          <a:r>
            <a:rPr lang="vi-VN" sz="2400" dirty="0" smtClean="0">
              <a:latin typeface="Arial" pitchFamily="34" charset="0"/>
              <a:cs typeface="Arial" pitchFamily="34" charset="0"/>
            </a:rPr>
            <a:t>Kế hoạch số 997/KH-GDĐT-MN ngày 31 tháng 3 năm 2020 của Sở Giáo dục và Đào tạo</a:t>
          </a:r>
          <a:r>
            <a:rPr lang="en-US" sz="2400" dirty="0" smtClean="0">
              <a:latin typeface="Arial" pitchFamily="34" charset="0"/>
              <a:cs typeface="Arial" pitchFamily="34" charset="0"/>
            </a:rPr>
            <a:t> v</a:t>
          </a:r>
          <a:r>
            <a:rPr lang="vi-VN" sz="2400" dirty="0" smtClean="0">
              <a:latin typeface="Arial" pitchFamily="34" charset="0"/>
              <a:cs typeface="Arial" pitchFamily="34" charset="0"/>
            </a:rPr>
            <a:t>ề Chuyên đề "Đẩy mạnh phòng, chống bạo hành trẻ trong các cơ sở giáo dục mầm non";</a:t>
          </a:r>
          <a:endParaRPr lang="en-US" sz="2400" dirty="0">
            <a:latin typeface="Arial" pitchFamily="34" charset="0"/>
            <a:cs typeface="Arial" pitchFamily="34" charset="0"/>
          </a:endParaRPr>
        </a:p>
      </dgm:t>
    </dgm:pt>
    <dgm:pt modelId="{24163D2C-4377-4142-B173-FAC6C192C1D5}" type="parTrans" cxnId="{29A35751-FAED-4851-9101-89617D8FE76C}">
      <dgm:prSet/>
      <dgm:spPr/>
      <dgm:t>
        <a:bodyPr/>
        <a:lstStyle/>
        <a:p>
          <a:pPr algn="just"/>
          <a:endParaRPr lang="en-US" sz="2400">
            <a:solidFill>
              <a:schemeClr val="tx1"/>
            </a:solidFill>
            <a:latin typeface="Arial" pitchFamily="34" charset="0"/>
            <a:cs typeface="Arial" pitchFamily="34" charset="0"/>
          </a:endParaRPr>
        </a:p>
      </dgm:t>
    </dgm:pt>
    <dgm:pt modelId="{07BB270F-53FD-41BC-8696-E96D8AAF6FFA}" type="sibTrans" cxnId="{29A35751-FAED-4851-9101-89617D8FE76C}">
      <dgm:prSet/>
      <dgm:spPr/>
      <dgm:t>
        <a:bodyPr/>
        <a:lstStyle/>
        <a:p>
          <a:pPr algn="just"/>
          <a:endParaRPr lang="en-US" sz="2400">
            <a:solidFill>
              <a:schemeClr val="tx1"/>
            </a:solidFill>
            <a:latin typeface="Arial" pitchFamily="34" charset="0"/>
            <a:cs typeface="Arial" pitchFamily="34" charset="0"/>
          </a:endParaRPr>
        </a:p>
      </dgm:t>
    </dgm:pt>
    <dgm:pt modelId="{74E3DFFF-2364-478B-93AB-0FCC842C6531}" type="pres">
      <dgm:prSet presAssocID="{9F7CE80B-0E9F-429D-B262-E4AEE3E30499}" presName="Name0" presStyleCnt="0">
        <dgm:presLayoutVars>
          <dgm:chMax val="7"/>
          <dgm:chPref val="7"/>
          <dgm:dir/>
        </dgm:presLayoutVars>
      </dgm:prSet>
      <dgm:spPr/>
      <dgm:t>
        <a:bodyPr/>
        <a:lstStyle/>
        <a:p>
          <a:endParaRPr lang="en-US"/>
        </a:p>
      </dgm:t>
    </dgm:pt>
    <dgm:pt modelId="{331E0538-0936-41FC-A9E1-BD97CB4C3494}" type="pres">
      <dgm:prSet presAssocID="{9F7CE80B-0E9F-429D-B262-E4AEE3E30499}" presName="Name1" presStyleCnt="0"/>
      <dgm:spPr/>
      <dgm:t>
        <a:bodyPr/>
        <a:lstStyle/>
        <a:p>
          <a:endParaRPr lang="en-US"/>
        </a:p>
      </dgm:t>
    </dgm:pt>
    <dgm:pt modelId="{15061ECC-BB16-425E-BFAD-46E460C7C12F}" type="pres">
      <dgm:prSet presAssocID="{9F7CE80B-0E9F-429D-B262-E4AEE3E30499}" presName="cycle" presStyleCnt="0"/>
      <dgm:spPr/>
      <dgm:t>
        <a:bodyPr/>
        <a:lstStyle/>
        <a:p>
          <a:endParaRPr lang="en-US"/>
        </a:p>
      </dgm:t>
    </dgm:pt>
    <dgm:pt modelId="{C8DBAF57-B815-49E8-A968-96FC61320276}" type="pres">
      <dgm:prSet presAssocID="{9F7CE80B-0E9F-429D-B262-E4AEE3E30499}" presName="srcNode" presStyleLbl="node1" presStyleIdx="0" presStyleCnt="3"/>
      <dgm:spPr/>
      <dgm:t>
        <a:bodyPr/>
        <a:lstStyle/>
        <a:p>
          <a:endParaRPr lang="en-US"/>
        </a:p>
      </dgm:t>
    </dgm:pt>
    <dgm:pt modelId="{CD1793FD-6A99-495B-96DF-ACB59B148943}" type="pres">
      <dgm:prSet presAssocID="{9F7CE80B-0E9F-429D-B262-E4AEE3E30499}" presName="conn" presStyleLbl="parChTrans1D2" presStyleIdx="0" presStyleCnt="1"/>
      <dgm:spPr/>
      <dgm:t>
        <a:bodyPr/>
        <a:lstStyle/>
        <a:p>
          <a:endParaRPr lang="en-US"/>
        </a:p>
      </dgm:t>
    </dgm:pt>
    <dgm:pt modelId="{2B2CE604-B4E3-448B-BDCF-F440794CEC0F}" type="pres">
      <dgm:prSet presAssocID="{9F7CE80B-0E9F-429D-B262-E4AEE3E30499}" presName="extraNode" presStyleLbl="node1" presStyleIdx="0" presStyleCnt="3"/>
      <dgm:spPr/>
      <dgm:t>
        <a:bodyPr/>
        <a:lstStyle/>
        <a:p>
          <a:endParaRPr lang="en-US"/>
        </a:p>
      </dgm:t>
    </dgm:pt>
    <dgm:pt modelId="{8934610B-B701-4F52-AA61-6829FE42A2FC}" type="pres">
      <dgm:prSet presAssocID="{9F7CE80B-0E9F-429D-B262-E4AEE3E30499}" presName="dstNode" presStyleLbl="node1" presStyleIdx="0" presStyleCnt="3"/>
      <dgm:spPr/>
      <dgm:t>
        <a:bodyPr/>
        <a:lstStyle/>
        <a:p>
          <a:endParaRPr lang="en-US"/>
        </a:p>
      </dgm:t>
    </dgm:pt>
    <dgm:pt modelId="{9E5DD59D-014D-4036-AFAE-B931B3D8278F}" type="pres">
      <dgm:prSet presAssocID="{E08B7AD8-A4C0-43C3-9B8A-1CF941CB3C5D}" presName="text_1" presStyleLbl="node1" presStyleIdx="0" presStyleCnt="3" custScaleY="151840" custLinFactNeighborX="455" custLinFactNeighborY="-6008">
        <dgm:presLayoutVars>
          <dgm:bulletEnabled val="1"/>
        </dgm:presLayoutVars>
      </dgm:prSet>
      <dgm:spPr/>
      <dgm:t>
        <a:bodyPr/>
        <a:lstStyle/>
        <a:p>
          <a:endParaRPr lang="en-US"/>
        </a:p>
      </dgm:t>
    </dgm:pt>
    <dgm:pt modelId="{FF949B1A-A460-49D2-B022-67D80F6420CB}" type="pres">
      <dgm:prSet presAssocID="{E08B7AD8-A4C0-43C3-9B8A-1CF941CB3C5D}" presName="accent_1" presStyleCnt="0"/>
      <dgm:spPr/>
      <dgm:t>
        <a:bodyPr/>
        <a:lstStyle/>
        <a:p>
          <a:endParaRPr lang="en-US"/>
        </a:p>
      </dgm:t>
    </dgm:pt>
    <dgm:pt modelId="{EAC9B308-8798-4C00-B1EB-D1AC143490F9}" type="pres">
      <dgm:prSet presAssocID="{E08B7AD8-A4C0-43C3-9B8A-1CF941CB3C5D}" presName="accentRepeatNode" presStyleLbl="solidFgAcc1" presStyleIdx="0" presStyleCnt="3" custScaleX="72093" custScaleY="63614">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B471E39B-D02D-4F67-92C3-FE60D95B308D}" type="pres">
      <dgm:prSet presAssocID="{AD4716AE-56EF-4684-A2C7-AE27CD5C0392}" presName="text_2" presStyleLbl="node1" presStyleIdx="1" presStyleCnt="3" custScaleY="146414" custLinFactNeighborX="449" custLinFactNeighborY="3930">
        <dgm:presLayoutVars>
          <dgm:bulletEnabled val="1"/>
        </dgm:presLayoutVars>
      </dgm:prSet>
      <dgm:spPr/>
      <dgm:t>
        <a:bodyPr/>
        <a:lstStyle/>
        <a:p>
          <a:endParaRPr lang="en-US"/>
        </a:p>
      </dgm:t>
    </dgm:pt>
    <dgm:pt modelId="{A861A4D6-1CCB-4DC3-B409-80626412622C}" type="pres">
      <dgm:prSet presAssocID="{AD4716AE-56EF-4684-A2C7-AE27CD5C0392}" presName="accent_2" presStyleCnt="0"/>
      <dgm:spPr/>
      <dgm:t>
        <a:bodyPr/>
        <a:lstStyle/>
        <a:p>
          <a:endParaRPr lang="en-US"/>
        </a:p>
      </dgm:t>
    </dgm:pt>
    <dgm:pt modelId="{7B3BDD35-3D65-48F7-8388-6CBBC8C8E440}" type="pres">
      <dgm:prSet presAssocID="{AD4716AE-56EF-4684-A2C7-AE27CD5C0392}" presName="accentRepeatNode" presStyleLbl="solidFgAcc1" presStyleIdx="1" presStyleCnt="3" custScaleX="71764" custScaleY="62651" custLinFactNeighborX="4489" custLinFactNeighborY="0">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6A1B27B4-9542-45E9-B257-0D8F3CF970DF}" type="pres">
      <dgm:prSet presAssocID="{DBAFCEB3-73C9-4885-BD6E-88E28345E52C}" presName="text_3" presStyleLbl="node1" presStyleIdx="2" presStyleCnt="3" custScaleY="166696" custLinFactNeighborX="-96" custLinFactNeighborY="22946">
        <dgm:presLayoutVars>
          <dgm:bulletEnabled val="1"/>
        </dgm:presLayoutVars>
      </dgm:prSet>
      <dgm:spPr/>
      <dgm:t>
        <a:bodyPr/>
        <a:lstStyle/>
        <a:p>
          <a:endParaRPr lang="en-US"/>
        </a:p>
      </dgm:t>
    </dgm:pt>
    <dgm:pt modelId="{C16BE868-3515-4D6F-99A6-8D674AE62557}" type="pres">
      <dgm:prSet presAssocID="{DBAFCEB3-73C9-4885-BD6E-88E28345E52C}" presName="accent_3" presStyleCnt="0"/>
      <dgm:spPr/>
      <dgm:t>
        <a:bodyPr/>
        <a:lstStyle/>
        <a:p>
          <a:endParaRPr lang="en-US"/>
        </a:p>
      </dgm:t>
    </dgm:pt>
    <dgm:pt modelId="{441A3256-9EF8-44B7-9D16-C821DD60CC06}" type="pres">
      <dgm:prSet presAssocID="{DBAFCEB3-73C9-4885-BD6E-88E28345E52C}" presName="accentRepeatNode" presStyleLbl="solidFgAcc1" presStyleIdx="2" presStyleCnt="3" custScaleX="72093" custScaleY="61687" custLinFactNeighborX="9637" custLinFactNeighborY="-14458">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Lst>
  <dgm:cxnLst>
    <dgm:cxn modelId="{924C89A2-9900-40FE-B96F-AE5EE08F400B}" srcId="{9F7CE80B-0E9F-429D-B262-E4AEE3E30499}" destId="{E08B7AD8-A4C0-43C3-9B8A-1CF941CB3C5D}" srcOrd="0" destOrd="0" parTransId="{E6EF15FF-92CD-4B54-9B6E-CE62E574CDDF}" sibTransId="{5C76A23D-0073-4065-9068-A1DBD0CC5833}"/>
    <dgm:cxn modelId="{636B5D04-E56D-4877-A968-2ACCFC551D63}" type="presOf" srcId="{AD4716AE-56EF-4684-A2C7-AE27CD5C0392}" destId="{B471E39B-D02D-4F67-92C3-FE60D95B308D}" srcOrd="0" destOrd="0" presId="urn:microsoft.com/office/officeart/2008/layout/VerticalCurvedList"/>
    <dgm:cxn modelId="{2A90393C-D6CB-454B-9113-9D043ED526A6}" type="presOf" srcId="{E08B7AD8-A4C0-43C3-9B8A-1CF941CB3C5D}" destId="{9E5DD59D-014D-4036-AFAE-B931B3D8278F}" srcOrd="0" destOrd="0" presId="urn:microsoft.com/office/officeart/2008/layout/VerticalCurvedList"/>
    <dgm:cxn modelId="{29A35751-FAED-4851-9101-89617D8FE76C}" srcId="{9F7CE80B-0E9F-429D-B262-E4AEE3E30499}" destId="{DBAFCEB3-73C9-4885-BD6E-88E28345E52C}" srcOrd="2" destOrd="0" parTransId="{24163D2C-4377-4142-B173-FAC6C192C1D5}" sibTransId="{07BB270F-53FD-41BC-8696-E96D8AAF6FFA}"/>
    <dgm:cxn modelId="{C7DC6BD4-46DD-47B7-A29E-E7BAA434C55C}" type="presOf" srcId="{5C76A23D-0073-4065-9068-A1DBD0CC5833}" destId="{CD1793FD-6A99-495B-96DF-ACB59B148943}" srcOrd="0" destOrd="0" presId="urn:microsoft.com/office/officeart/2008/layout/VerticalCurvedList"/>
    <dgm:cxn modelId="{C708DB29-F923-4BFE-8948-64227D44CDFF}" type="presOf" srcId="{9F7CE80B-0E9F-429D-B262-E4AEE3E30499}" destId="{74E3DFFF-2364-478B-93AB-0FCC842C6531}" srcOrd="0" destOrd="0" presId="urn:microsoft.com/office/officeart/2008/layout/VerticalCurvedList"/>
    <dgm:cxn modelId="{D3E29925-B020-42E5-BFD5-8643A20E588A}" type="presOf" srcId="{DBAFCEB3-73C9-4885-BD6E-88E28345E52C}" destId="{6A1B27B4-9542-45E9-B257-0D8F3CF970DF}" srcOrd="0" destOrd="0" presId="urn:microsoft.com/office/officeart/2008/layout/VerticalCurvedList"/>
    <dgm:cxn modelId="{6B12BA23-37DB-42EC-8348-2B5915503131}" srcId="{9F7CE80B-0E9F-429D-B262-E4AEE3E30499}" destId="{AD4716AE-56EF-4684-A2C7-AE27CD5C0392}" srcOrd="1" destOrd="0" parTransId="{05426937-C9D7-4A95-82FF-0666687D73DD}" sibTransId="{3B0F7832-ADBF-48ED-8ECE-E85B857F7883}"/>
    <dgm:cxn modelId="{08CB4A28-BCBF-4343-B7AE-9371A6B86F95}" type="presParOf" srcId="{74E3DFFF-2364-478B-93AB-0FCC842C6531}" destId="{331E0538-0936-41FC-A9E1-BD97CB4C3494}" srcOrd="0" destOrd="0" presId="urn:microsoft.com/office/officeart/2008/layout/VerticalCurvedList"/>
    <dgm:cxn modelId="{B11AA0D3-1E1A-4A51-A5F5-D09E7BB479CE}" type="presParOf" srcId="{331E0538-0936-41FC-A9E1-BD97CB4C3494}" destId="{15061ECC-BB16-425E-BFAD-46E460C7C12F}" srcOrd="0" destOrd="0" presId="urn:microsoft.com/office/officeart/2008/layout/VerticalCurvedList"/>
    <dgm:cxn modelId="{F90C6326-CFDE-44EC-B4A9-8EB4A6A1230E}" type="presParOf" srcId="{15061ECC-BB16-425E-BFAD-46E460C7C12F}" destId="{C8DBAF57-B815-49E8-A968-96FC61320276}" srcOrd="0" destOrd="0" presId="urn:microsoft.com/office/officeart/2008/layout/VerticalCurvedList"/>
    <dgm:cxn modelId="{F5B79E07-98E7-4671-9859-8558084EEB28}" type="presParOf" srcId="{15061ECC-BB16-425E-BFAD-46E460C7C12F}" destId="{CD1793FD-6A99-495B-96DF-ACB59B148943}" srcOrd="1" destOrd="0" presId="urn:microsoft.com/office/officeart/2008/layout/VerticalCurvedList"/>
    <dgm:cxn modelId="{130561B0-223F-4B4B-89A9-978A8D2B4EB5}" type="presParOf" srcId="{15061ECC-BB16-425E-BFAD-46E460C7C12F}" destId="{2B2CE604-B4E3-448B-BDCF-F440794CEC0F}" srcOrd="2" destOrd="0" presId="urn:microsoft.com/office/officeart/2008/layout/VerticalCurvedList"/>
    <dgm:cxn modelId="{C117A8F5-4AB5-44CA-BDAE-F3AD7C542986}" type="presParOf" srcId="{15061ECC-BB16-425E-BFAD-46E460C7C12F}" destId="{8934610B-B701-4F52-AA61-6829FE42A2FC}" srcOrd="3" destOrd="0" presId="urn:microsoft.com/office/officeart/2008/layout/VerticalCurvedList"/>
    <dgm:cxn modelId="{26D52EAD-5065-4B8E-8B2D-9322A261E771}" type="presParOf" srcId="{331E0538-0936-41FC-A9E1-BD97CB4C3494}" destId="{9E5DD59D-014D-4036-AFAE-B931B3D8278F}" srcOrd="1" destOrd="0" presId="urn:microsoft.com/office/officeart/2008/layout/VerticalCurvedList"/>
    <dgm:cxn modelId="{EFDE541A-962A-47EB-AC94-BF376BD90535}" type="presParOf" srcId="{331E0538-0936-41FC-A9E1-BD97CB4C3494}" destId="{FF949B1A-A460-49D2-B022-67D80F6420CB}" srcOrd="2" destOrd="0" presId="urn:microsoft.com/office/officeart/2008/layout/VerticalCurvedList"/>
    <dgm:cxn modelId="{E444A124-D60F-416E-B06E-3CB872AD9E31}" type="presParOf" srcId="{FF949B1A-A460-49D2-B022-67D80F6420CB}" destId="{EAC9B308-8798-4C00-B1EB-D1AC143490F9}" srcOrd="0" destOrd="0" presId="urn:microsoft.com/office/officeart/2008/layout/VerticalCurvedList"/>
    <dgm:cxn modelId="{421F4B48-A919-4CAE-B873-647F73CF55A2}" type="presParOf" srcId="{331E0538-0936-41FC-A9E1-BD97CB4C3494}" destId="{B471E39B-D02D-4F67-92C3-FE60D95B308D}" srcOrd="3" destOrd="0" presId="urn:microsoft.com/office/officeart/2008/layout/VerticalCurvedList"/>
    <dgm:cxn modelId="{5BD4C4A8-D0BB-43F5-8D25-4A363A6D8A48}" type="presParOf" srcId="{331E0538-0936-41FC-A9E1-BD97CB4C3494}" destId="{A861A4D6-1CCB-4DC3-B409-80626412622C}" srcOrd="4" destOrd="0" presId="urn:microsoft.com/office/officeart/2008/layout/VerticalCurvedList"/>
    <dgm:cxn modelId="{749F0FA6-F207-451F-A021-3B1EFB574118}" type="presParOf" srcId="{A861A4D6-1CCB-4DC3-B409-80626412622C}" destId="{7B3BDD35-3D65-48F7-8388-6CBBC8C8E440}" srcOrd="0" destOrd="0" presId="urn:microsoft.com/office/officeart/2008/layout/VerticalCurvedList"/>
    <dgm:cxn modelId="{9325A544-C486-456C-848D-8E12B1BDCFD7}" type="presParOf" srcId="{331E0538-0936-41FC-A9E1-BD97CB4C3494}" destId="{6A1B27B4-9542-45E9-B257-0D8F3CF970DF}" srcOrd="5" destOrd="0" presId="urn:microsoft.com/office/officeart/2008/layout/VerticalCurvedList"/>
    <dgm:cxn modelId="{66DE0138-FCBC-4463-8EFA-57DC5EAE673A}" type="presParOf" srcId="{331E0538-0936-41FC-A9E1-BD97CB4C3494}" destId="{C16BE868-3515-4D6F-99A6-8D674AE62557}" srcOrd="6" destOrd="0" presId="urn:microsoft.com/office/officeart/2008/layout/VerticalCurvedList"/>
    <dgm:cxn modelId="{39C2179E-CF45-4A43-8022-894BD17641C8}" type="presParOf" srcId="{C16BE868-3515-4D6F-99A6-8D674AE62557}" destId="{441A3256-9EF8-44B7-9D16-C821DD60CC0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7CE80B-0E9F-429D-B262-E4AEE3E30499}"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n-US"/>
        </a:p>
      </dgm:t>
    </dgm:pt>
    <dgm:pt modelId="{E08B7AD8-A4C0-43C3-9B8A-1CF941CB3C5D}">
      <dgm:prSet phldrT="[Tex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văn</a:t>
          </a:r>
          <a:r>
            <a:rPr lang="vi-VN" sz="2400" dirty="0" smtClean="0">
              <a:latin typeface="Arial" pitchFamily="34" charset="0"/>
              <a:cs typeface="Arial" pitchFamily="34" charset="0"/>
            </a:rPr>
            <a:t> số 1156/GDĐT-MN ngày 21 tháng 4 năm 2020 của sở Giáo dục và Đào tạo về </a:t>
          </a:r>
          <a:r>
            <a:rPr lang="en-US" sz="2400" dirty="0" smtClean="0">
              <a:latin typeface="Arial" pitchFamily="34" charset="0"/>
              <a:cs typeface="Arial" pitchFamily="34" charset="0"/>
            </a:rPr>
            <a:t>Đ</a:t>
          </a:r>
          <a:r>
            <a:rPr lang="vi-VN" sz="2400" dirty="0" smtClean="0">
              <a:latin typeface="Arial" pitchFamily="34" charset="0"/>
              <a:cs typeface="Arial" pitchFamily="34" charset="0"/>
            </a:rPr>
            <a:t>ảm bảo an toàn và phòng, chống bạo hành trẻ em trong các cơ sở Giáo dục mầm non</a:t>
          </a:r>
          <a:r>
            <a:rPr lang="en-US" sz="2400" dirty="0" smtClean="0">
              <a:latin typeface="Arial" pitchFamily="34" charset="0"/>
              <a:cs typeface="Arial" pitchFamily="34" charset="0"/>
            </a:rPr>
            <a:t>;</a:t>
          </a:r>
          <a:endParaRPr lang="en-US" sz="2400" b="1" dirty="0">
            <a:latin typeface="Arial" pitchFamily="34" charset="0"/>
            <a:cs typeface="Arial" pitchFamily="34" charset="0"/>
          </a:endParaRPr>
        </a:p>
      </dgm:t>
    </dgm:pt>
    <dgm:pt modelId="{E6EF15FF-92CD-4B54-9B6E-CE62E574CDDF}" type="parTrans" cxnId="{924C89A2-9900-40FE-B96F-AE5EE08F400B}">
      <dgm:prSet/>
      <dgm:spPr/>
      <dgm:t>
        <a:bodyPr/>
        <a:lstStyle/>
        <a:p>
          <a:pPr algn="just"/>
          <a:endParaRPr lang="en-US" sz="2400">
            <a:solidFill>
              <a:schemeClr val="tx1"/>
            </a:solidFill>
            <a:latin typeface="Arial" pitchFamily="34" charset="0"/>
            <a:cs typeface="Arial" pitchFamily="34" charset="0"/>
          </a:endParaRPr>
        </a:p>
      </dgm:t>
    </dgm:pt>
    <dgm:pt modelId="{5C76A23D-0073-4065-9068-A1DBD0CC5833}" type="sibTrans" cxnId="{924C89A2-9900-40FE-B96F-AE5EE08F400B}">
      <dgm:prSet/>
      <dgm:spPr/>
      <dgm:t>
        <a:bodyPr/>
        <a:lstStyle/>
        <a:p>
          <a:pPr algn="just"/>
          <a:endParaRPr lang="en-US" sz="2400">
            <a:solidFill>
              <a:schemeClr val="tx1"/>
            </a:solidFill>
            <a:latin typeface="Arial" pitchFamily="34" charset="0"/>
            <a:cs typeface="Arial" pitchFamily="34" charset="0"/>
          </a:endParaRPr>
        </a:p>
      </dgm:t>
    </dgm:pt>
    <dgm:pt modelId="{AD4716AE-56EF-4684-A2C7-AE27CD5C0392}">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1498/</a:t>
          </a:r>
          <a:r>
            <a:rPr lang="en-US" sz="2400" dirty="0" err="1" smtClean="0">
              <a:latin typeface="Arial" pitchFamily="34" charset="0"/>
              <a:cs typeface="Arial" pitchFamily="34" charset="0"/>
            </a:rPr>
            <a:t>GDĐT-CTTT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26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2020</a:t>
          </a:r>
          <a:r>
            <a:rPr lang="vi-VN" sz="2400" dirty="0" smtClean="0">
              <a:latin typeface="Arial" pitchFamily="34" charset="0"/>
              <a:cs typeface="Arial" pitchFamily="34" charset="0"/>
            </a:rPr>
            <a:t> của sở Giáo dục và Đào tạo về</a:t>
          </a:r>
          <a:r>
            <a:rPr lang="en-US" sz="2400" dirty="0" smtClean="0">
              <a:latin typeface="Arial" pitchFamily="34" charset="0"/>
              <a:cs typeface="Arial" pitchFamily="34" charset="0"/>
            </a:rPr>
            <a:t> T</a:t>
          </a:r>
          <a:r>
            <a:rPr lang="vi-VN" sz="2400" dirty="0" smtClean="0">
              <a:latin typeface="Arial" pitchFamily="34" charset="0"/>
              <a:cs typeface="Arial" pitchFamily="34" charset="0"/>
            </a:rPr>
            <a:t>iếp tục tăng cường công tác đảm bảo an toàn trường học, phòng chống tai nạn thư</a:t>
          </a:r>
          <a:r>
            <a:rPr lang="en-US" sz="2400" dirty="0" smtClean="0">
              <a:latin typeface="Arial" pitchFamily="34" charset="0"/>
              <a:cs typeface="Arial" pitchFamily="34" charset="0"/>
            </a:rPr>
            <a:t>ơ</a:t>
          </a:r>
          <a:r>
            <a:rPr lang="vi-VN" sz="2400" dirty="0" smtClean="0">
              <a:latin typeface="Arial" pitchFamily="34" charset="0"/>
              <a:cs typeface="Arial" pitchFamily="34" charset="0"/>
            </a:rPr>
            <a:t>ng tích</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dgm:t>
    </dgm:pt>
    <dgm:pt modelId="{05426937-C9D7-4A95-82FF-0666687D73DD}" type="parTrans" cxnId="{6B12BA23-37DB-42EC-8348-2B5915503131}">
      <dgm:prSet/>
      <dgm:spPr/>
      <dgm:t>
        <a:bodyPr/>
        <a:lstStyle/>
        <a:p>
          <a:pPr algn="just"/>
          <a:endParaRPr lang="en-US" sz="2400">
            <a:solidFill>
              <a:schemeClr val="tx1"/>
            </a:solidFill>
            <a:latin typeface="Arial" pitchFamily="34" charset="0"/>
            <a:cs typeface="Arial" pitchFamily="34" charset="0"/>
          </a:endParaRPr>
        </a:p>
      </dgm:t>
    </dgm:pt>
    <dgm:pt modelId="{3B0F7832-ADBF-48ED-8ECE-E85B857F7883}" type="sibTrans" cxnId="{6B12BA23-37DB-42EC-8348-2B5915503131}">
      <dgm:prSet/>
      <dgm:spPr/>
      <dgm:t>
        <a:bodyPr/>
        <a:lstStyle/>
        <a:p>
          <a:pPr algn="just"/>
          <a:endParaRPr lang="en-US" sz="2400">
            <a:solidFill>
              <a:schemeClr val="tx1"/>
            </a:solidFill>
            <a:latin typeface="Arial" pitchFamily="34" charset="0"/>
            <a:cs typeface="Arial" pitchFamily="34" charset="0"/>
          </a:endParaRPr>
        </a:p>
      </dgm:t>
    </dgm:pt>
    <dgm:pt modelId="{74E3DFFF-2364-478B-93AB-0FCC842C6531}" type="pres">
      <dgm:prSet presAssocID="{9F7CE80B-0E9F-429D-B262-E4AEE3E30499}" presName="Name0" presStyleCnt="0">
        <dgm:presLayoutVars>
          <dgm:chMax val="7"/>
          <dgm:chPref val="7"/>
          <dgm:dir/>
        </dgm:presLayoutVars>
      </dgm:prSet>
      <dgm:spPr/>
      <dgm:t>
        <a:bodyPr/>
        <a:lstStyle/>
        <a:p>
          <a:endParaRPr lang="en-US"/>
        </a:p>
      </dgm:t>
    </dgm:pt>
    <dgm:pt modelId="{331E0538-0936-41FC-A9E1-BD97CB4C3494}" type="pres">
      <dgm:prSet presAssocID="{9F7CE80B-0E9F-429D-B262-E4AEE3E30499}" presName="Name1" presStyleCnt="0"/>
      <dgm:spPr/>
      <dgm:t>
        <a:bodyPr/>
        <a:lstStyle/>
        <a:p>
          <a:endParaRPr lang="en-US"/>
        </a:p>
      </dgm:t>
    </dgm:pt>
    <dgm:pt modelId="{15061ECC-BB16-425E-BFAD-46E460C7C12F}" type="pres">
      <dgm:prSet presAssocID="{9F7CE80B-0E9F-429D-B262-E4AEE3E30499}" presName="cycle" presStyleCnt="0"/>
      <dgm:spPr/>
      <dgm:t>
        <a:bodyPr/>
        <a:lstStyle/>
        <a:p>
          <a:endParaRPr lang="en-US"/>
        </a:p>
      </dgm:t>
    </dgm:pt>
    <dgm:pt modelId="{C8DBAF57-B815-49E8-A968-96FC61320276}" type="pres">
      <dgm:prSet presAssocID="{9F7CE80B-0E9F-429D-B262-E4AEE3E30499}" presName="srcNode" presStyleLbl="node1" presStyleIdx="0" presStyleCnt="2"/>
      <dgm:spPr/>
      <dgm:t>
        <a:bodyPr/>
        <a:lstStyle/>
        <a:p>
          <a:endParaRPr lang="en-US"/>
        </a:p>
      </dgm:t>
    </dgm:pt>
    <dgm:pt modelId="{CD1793FD-6A99-495B-96DF-ACB59B148943}" type="pres">
      <dgm:prSet presAssocID="{9F7CE80B-0E9F-429D-B262-E4AEE3E30499}" presName="conn" presStyleLbl="parChTrans1D2" presStyleIdx="0" presStyleCnt="1"/>
      <dgm:spPr/>
      <dgm:t>
        <a:bodyPr/>
        <a:lstStyle/>
        <a:p>
          <a:endParaRPr lang="en-US"/>
        </a:p>
      </dgm:t>
    </dgm:pt>
    <dgm:pt modelId="{2B2CE604-B4E3-448B-BDCF-F440794CEC0F}" type="pres">
      <dgm:prSet presAssocID="{9F7CE80B-0E9F-429D-B262-E4AEE3E30499}" presName="extraNode" presStyleLbl="node1" presStyleIdx="0" presStyleCnt="2"/>
      <dgm:spPr/>
      <dgm:t>
        <a:bodyPr/>
        <a:lstStyle/>
        <a:p>
          <a:endParaRPr lang="en-US"/>
        </a:p>
      </dgm:t>
    </dgm:pt>
    <dgm:pt modelId="{8934610B-B701-4F52-AA61-6829FE42A2FC}" type="pres">
      <dgm:prSet presAssocID="{9F7CE80B-0E9F-429D-B262-E4AEE3E30499}" presName="dstNode" presStyleLbl="node1" presStyleIdx="0" presStyleCnt="2"/>
      <dgm:spPr/>
      <dgm:t>
        <a:bodyPr/>
        <a:lstStyle/>
        <a:p>
          <a:endParaRPr lang="en-US"/>
        </a:p>
      </dgm:t>
    </dgm:pt>
    <dgm:pt modelId="{9E5DD59D-014D-4036-AFAE-B931B3D8278F}" type="pres">
      <dgm:prSet presAssocID="{E08B7AD8-A4C0-43C3-9B8A-1CF941CB3C5D}" presName="text_1" presStyleLbl="node1" presStyleIdx="0" presStyleCnt="2" custScaleY="124088" custLinFactNeighborX="455" custLinFactNeighborY="-6008">
        <dgm:presLayoutVars>
          <dgm:bulletEnabled val="1"/>
        </dgm:presLayoutVars>
      </dgm:prSet>
      <dgm:spPr/>
      <dgm:t>
        <a:bodyPr/>
        <a:lstStyle/>
        <a:p>
          <a:endParaRPr lang="en-US"/>
        </a:p>
      </dgm:t>
    </dgm:pt>
    <dgm:pt modelId="{FF949B1A-A460-49D2-B022-67D80F6420CB}" type="pres">
      <dgm:prSet presAssocID="{E08B7AD8-A4C0-43C3-9B8A-1CF941CB3C5D}" presName="accent_1" presStyleCnt="0"/>
      <dgm:spPr/>
      <dgm:t>
        <a:bodyPr/>
        <a:lstStyle/>
        <a:p>
          <a:endParaRPr lang="en-US"/>
        </a:p>
      </dgm:t>
    </dgm:pt>
    <dgm:pt modelId="{EAC9B308-8798-4C00-B1EB-D1AC143490F9}" type="pres">
      <dgm:prSet presAssocID="{E08B7AD8-A4C0-43C3-9B8A-1CF941CB3C5D}" presName="accentRepeatNode" presStyleLbl="solidFgAcc1" presStyleIdx="0" presStyleCnt="2" custScaleX="50545" custScaleY="45299">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B471E39B-D02D-4F67-92C3-FE60D95B308D}" type="pres">
      <dgm:prSet presAssocID="{AD4716AE-56EF-4684-A2C7-AE27CD5C0392}" presName="text_2" presStyleLbl="node1" presStyleIdx="1" presStyleCnt="2" custScaleY="107807" custLinFactNeighborX="449" custLinFactNeighborY="3930">
        <dgm:presLayoutVars>
          <dgm:bulletEnabled val="1"/>
        </dgm:presLayoutVars>
      </dgm:prSet>
      <dgm:spPr/>
      <dgm:t>
        <a:bodyPr/>
        <a:lstStyle/>
        <a:p>
          <a:endParaRPr lang="en-US"/>
        </a:p>
      </dgm:t>
    </dgm:pt>
    <dgm:pt modelId="{A861A4D6-1CCB-4DC3-B409-80626412622C}" type="pres">
      <dgm:prSet presAssocID="{AD4716AE-56EF-4684-A2C7-AE27CD5C0392}" presName="accent_2" presStyleCnt="0"/>
      <dgm:spPr/>
      <dgm:t>
        <a:bodyPr/>
        <a:lstStyle/>
        <a:p>
          <a:endParaRPr lang="en-US"/>
        </a:p>
      </dgm:t>
    </dgm:pt>
    <dgm:pt modelId="{7B3BDD35-3D65-48F7-8388-6CBBC8C8E440}" type="pres">
      <dgm:prSet presAssocID="{AD4716AE-56EF-4684-A2C7-AE27CD5C0392}" presName="accentRepeatNode" presStyleLbl="solidFgAcc1" presStyleIdx="1" presStyleCnt="2" custScaleX="50545" custScaleY="49170">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Lst>
  <dgm:cxnLst>
    <dgm:cxn modelId="{924C89A2-9900-40FE-B96F-AE5EE08F400B}" srcId="{9F7CE80B-0E9F-429D-B262-E4AEE3E30499}" destId="{E08B7AD8-A4C0-43C3-9B8A-1CF941CB3C5D}" srcOrd="0" destOrd="0" parTransId="{E6EF15FF-92CD-4B54-9B6E-CE62E574CDDF}" sibTransId="{5C76A23D-0073-4065-9068-A1DBD0CC5833}"/>
    <dgm:cxn modelId="{1649ED3B-071A-48EB-A291-8C66089D8FCC}" type="presOf" srcId="{5C76A23D-0073-4065-9068-A1DBD0CC5833}" destId="{CD1793FD-6A99-495B-96DF-ACB59B148943}" srcOrd="0" destOrd="0" presId="urn:microsoft.com/office/officeart/2008/layout/VerticalCurvedList"/>
    <dgm:cxn modelId="{6B12BA23-37DB-42EC-8348-2B5915503131}" srcId="{9F7CE80B-0E9F-429D-B262-E4AEE3E30499}" destId="{AD4716AE-56EF-4684-A2C7-AE27CD5C0392}" srcOrd="1" destOrd="0" parTransId="{05426937-C9D7-4A95-82FF-0666687D73DD}" sibTransId="{3B0F7832-ADBF-48ED-8ECE-E85B857F7883}"/>
    <dgm:cxn modelId="{79FCDCFF-5F0C-41F4-A19B-B58E56CE8DD0}" type="presOf" srcId="{E08B7AD8-A4C0-43C3-9B8A-1CF941CB3C5D}" destId="{9E5DD59D-014D-4036-AFAE-B931B3D8278F}" srcOrd="0" destOrd="0" presId="urn:microsoft.com/office/officeart/2008/layout/VerticalCurvedList"/>
    <dgm:cxn modelId="{2888EFEF-E50F-4AA8-97F7-9A56F81546E6}" type="presOf" srcId="{AD4716AE-56EF-4684-A2C7-AE27CD5C0392}" destId="{B471E39B-D02D-4F67-92C3-FE60D95B308D}" srcOrd="0" destOrd="0" presId="urn:microsoft.com/office/officeart/2008/layout/VerticalCurvedList"/>
    <dgm:cxn modelId="{D2C3B027-01F5-4206-9A2B-937A3732E588}" type="presOf" srcId="{9F7CE80B-0E9F-429D-B262-E4AEE3E30499}" destId="{74E3DFFF-2364-478B-93AB-0FCC842C6531}" srcOrd="0" destOrd="0" presId="urn:microsoft.com/office/officeart/2008/layout/VerticalCurvedList"/>
    <dgm:cxn modelId="{A7A76555-34A4-4488-89C5-2C141F6B1440}" type="presParOf" srcId="{74E3DFFF-2364-478B-93AB-0FCC842C6531}" destId="{331E0538-0936-41FC-A9E1-BD97CB4C3494}" srcOrd="0" destOrd="0" presId="urn:microsoft.com/office/officeart/2008/layout/VerticalCurvedList"/>
    <dgm:cxn modelId="{52F644E7-94C4-46CA-B806-E34BC0C577BF}" type="presParOf" srcId="{331E0538-0936-41FC-A9E1-BD97CB4C3494}" destId="{15061ECC-BB16-425E-BFAD-46E460C7C12F}" srcOrd="0" destOrd="0" presId="urn:microsoft.com/office/officeart/2008/layout/VerticalCurvedList"/>
    <dgm:cxn modelId="{42F520C1-E71F-490F-BB3C-AE520F3ABDCB}" type="presParOf" srcId="{15061ECC-BB16-425E-BFAD-46E460C7C12F}" destId="{C8DBAF57-B815-49E8-A968-96FC61320276}" srcOrd="0" destOrd="0" presId="urn:microsoft.com/office/officeart/2008/layout/VerticalCurvedList"/>
    <dgm:cxn modelId="{33C09B7D-6F2D-4D5B-BDA3-5C822E97DF78}" type="presParOf" srcId="{15061ECC-BB16-425E-BFAD-46E460C7C12F}" destId="{CD1793FD-6A99-495B-96DF-ACB59B148943}" srcOrd="1" destOrd="0" presId="urn:microsoft.com/office/officeart/2008/layout/VerticalCurvedList"/>
    <dgm:cxn modelId="{A6444E85-FAF4-4816-B687-63DD567A909C}" type="presParOf" srcId="{15061ECC-BB16-425E-BFAD-46E460C7C12F}" destId="{2B2CE604-B4E3-448B-BDCF-F440794CEC0F}" srcOrd="2" destOrd="0" presId="urn:microsoft.com/office/officeart/2008/layout/VerticalCurvedList"/>
    <dgm:cxn modelId="{4BC01EFA-A474-4A1F-8261-3F1794B9E1E2}" type="presParOf" srcId="{15061ECC-BB16-425E-BFAD-46E460C7C12F}" destId="{8934610B-B701-4F52-AA61-6829FE42A2FC}" srcOrd="3" destOrd="0" presId="urn:microsoft.com/office/officeart/2008/layout/VerticalCurvedList"/>
    <dgm:cxn modelId="{837A82A9-514E-4390-AA0D-FB7431142B9F}" type="presParOf" srcId="{331E0538-0936-41FC-A9E1-BD97CB4C3494}" destId="{9E5DD59D-014D-4036-AFAE-B931B3D8278F}" srcOrd="1" destOrd="0" presId="urn:microsoft.com/office/officeart/2008/layout/VerticalCurvedList"/>
    <dgm:cxn modelId="{D58CB0DA-F6C2-4ACF-98A3-E9CBD14A4E4B}" type="presParOf" srcId="{331E0538-0936-41FC-A9E1-BD97CB4C3494}" destId="{FF949B1A-A460-49D2-B022-67D80F6420CB}" srcOrd="2" destOrd="0" presId="urn:microsoft.com/office/officeart/2008/layout/VerticalCurvedList"/>
    <dgm:cxn modelId="{9CFB25FC-B5F1-451C-8EF5-77F32302E65E}" type="presParOf" srcId="{FF949B1A-A460-49D2-B022-67D80F6420CB}" destId="{EAC9B308-8798-4C00-B1EB-D1AC143490F9}" srcOrd="0" destOrd="0" presId="urn:microsoft.com/office/officeart/2008/layout/VerticalCurvedList"/>
    <dgm:cxn modelId="{7AE1716E-F69B-4594-8561-EBE3E6F219A4}" type="presParOf" srcId="{331E0538-0936-41FC-A9E1-BD97CB4C3494}" destId="{B471E39B-D02D-4F67-92C3-FE60D95B308D}" srcOrd="3" destOrd="0" presId="urn:microsoft.com/office/officeart/2008/layout/VerticalCurvedList"/>
    <dgm:cxn modelId="{DC9C29E6-6CEE-4C0D-B8AA-89B1A31B0639}" type="presParOf" srcId="{331E0538-0936-41FC-A9E1-BD97CB4C3494}" destId="{A861A4D6-1CCB-4DC3-B409-80626412622C}" srcOrd="4" destOrd="0" presId="urn:microsoft.com/office/officeart/2008/layout/VerticalCurvedList"/>
    <dgm:cxn modelId="{2A5E7772-7829-430A-B3A6-D0A06F73E5BE}" type="presParOf" srcId="{A861A4D6-1CCB-4DC3-B409-80626412622C}" destId="{7B3BDD35-3D65-48F7-8388-6CBBC8C8E4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2B4F3B-105B-4D77-8FF1-14D5D9FF92E0}"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n-US"/>
        </a:p>
      </dgm:t>
    </dgm:pt>
    <dgm:pt modelId="{948AF2DC-56B9-4A27-B552-425DE5650CEB}">
      <dgm:prSet custT="1"/>
      <dgm:spPr/>
      <dgm:t>
        <a:bodyPr/>
        <a:lstStyle/>
        <a:p>
          <a:r>
            <a:rPr lang="en-US" sz="2400" b="1" smtClean="0">
              <a:latin typeface="Arial" pitchFamily="34" charset="0"/>
              <a:cs typeface="Arial" pitchFamily="34" charset="0"/>
            </a:rPr>
            <a:t>Từ phía giáo viên</a:t>
          </a:r>
          <a:br>
            <a:rPr lang="en-US" sz="2400" b="1" smtClean="0">
              <a:latin typeface="Arial" pitchFamily="34" charset="0"/>
              <a:cs typeface="Arial" pitchFamily="34" charset="0"/>
            </a:rPr>
          </a:br>
          <a:endParaRPr lang="en-US" sz="2400" b="1">
            <a:latin typeface="Arial" pitchFamily="34" charset="0"/>
            <a:cs typeface="Arial" pitchFamily="34" charset="0"/>
          </a:endParaRPr>
        </a:p>
      </dgm:t>
    </dgm:pt>
    <dgm:pt modelId="{CE57BBDB-12D7-4E42-9F92-1DDD9B4037DE}" type="parTrans" cxnId="{226B551B-2E57-4BCA-BEA9-D9B33FB4BB37}">
      <dgm:prSet/>
      <dgm:spPr/>
      <dgm:t>
        <a:bodyPr/>
        <a:lstStyle/>
        <a:p>
          <a:endParaRPr lang="en-US" sz="2400" b="1">
            <a:solidFill>
              <a:schemeClr val="tx1"/>
            </a:solidFill>
            <a:latin typeface="Arial" pitchFamily="34" charset="0"/>
            <a:cs typeface="Arial" pitchFamily="34" charset="0"/>
          </a:endParaRPr>
        </a:p>
      </dgm:t>
    </dgm:pt>
    <dgm:pt modelId="{B647F149-7E11-4F52-B291-035416D03B9A}" type="sibTrans" cxnId="{226B551B-2E57-4BCA-BEA9-D9B33FB4BB37}">
      <dgm:prSet/>
      <dgm:spPr/>
      <dgm:t>
        <a:bodyPr/>
        <a:lstStyle/>
        <a:p>
          <a:endParaRPr lang="en-US" sz="2400" b="1">
            <a:solidFill>
              <a:schemeClr val="tx1"/>
            </a:solidFill>
            <a:latin typeface="Arial" pitchFamily="34" charset="0"/>
            <a:cs typeface="Arial" pitchFamily="34" charset="0"/>
          </a:endParaRPr>
        </a:p>
      </dgm:t>
    </dgm:pt>
    <dgm:pt modelId="{86EF49C9-C3D6-438D-AE94-C53D9E7650AB}">
      <dgm:prSet custT="1"/>
      <dgm:spPr/>
      <dgm:t>
        <a:bodyPr/>
        <a:lstStyle/>
        <a:p>
          <a:r>
            <a:rPr lang="en-US" sz="2400" b="1" smtClean="0">
              <a:latin typeface="Arial" pitchFamily="34" charset="0"/>
              <a:cs typeface="Arial" pitchFamily="34" charset="0"/>
            </a:rPr>
            <a:t>Từ phía gia đình trẻ</a:t>
          </a:r>
          <a:endParaRPr lang="en-US" sz="2400" b="1" dirty="0">
            <a:latin typeface="Arial" pitchFamily="34" charset="0"/>
            <a:cs typeface="Arial" pitchFamily="34" charset="0"/>
          </a:endParaRPr>
        </a:p>
      </dgm:t>
    </dgm:pt>
    <dgm:pt modelId="{8CD4D6F3-CEC6-4BA2-B89F-22EAD948052E}" type="parTrans" cxnId="{9B8146E4-CCAF-464D-B183-FB0C94637121}">
      <dgm:prSet/>
      <dgm:spPr/>
      <dgm:t>
        <a:bodyPr/>
        <a:lstStyle/>
        <a:p>
          <a:endParaRPr lang="en-US" sz="2400" b="1">
            <a:solidFill>
              <a:schemeClr val="tx1"/>
            </a:solidFill>
            <a:latin typeface="Arial" pitchFamily="34" charset="0"/>
            <a:cs typeface="Arial" pitchFamily="34" charset="0"/>
          </a:endParaRPr>
        </a:p>
      </dgm:t>
    </dgm:pt>
    <dgm:pt modelId="{C94877BA-8F61-40E6-B599-579D7F6EC38C}" type="sibTrans" cxnId="{9B8146E4-CCAF-464D-B183-FB0C94637121}">
      <dgm:prSet/>
      <dgm:spPr/>
      <dgm:t>
        <a:bodyPr/>
        <a:lstStyle/>
        <a:p>
          <a:endParaRPr lang="en-US" sz="2400" b="1">
            <a:solidFill>
              <a:schemeClr val="tx1"/>
            </a:solidFill>
            <a:latin typeface="Arial" pitchFamily="34" charset="0"/>
            <a:cs typeface="Arial" pitchFamily="34" charset="0"/>
          </a:endParaRPr>
        </a:p>
      </dgm:t>
    </dgm:pt>
    <dgm:pt modelId="{0DDBA2D0-C257-4D3C-908A-56BCD04A6E6A}">
      <dgm:prSet custT="1"/>
      <dgm:spPr/>
      <dgm:t>
        <a:bodyPr/>
        <a:lstStyle/>
        <a:p>
          <a:r>
            <a:rPr lang="en-US" sz="2400" b="1" smtClean="0">
              <a:latin typeface="Arial" pitchFamily="34" charset="0"/>
              <a:cs typeface="Arial" pitchFamily="34" charset="0"/>
            </a:rPr>
            <a:t>Từ phía trẻ</a:t>
          </a:r>
          <a:endParaRPr lang="en-US" sz="2400" b="1" dirty="0">
            <a:latin typeface="Arial" pitchFamily="34" charset="0"/>
            <a:cs typeface="Arial" pitchFamily="34" charset="0"/>
          </a:endParaRPr>
        </a:p>
      </dgm:t>
    </dgm:pt>
    <dgm:pt modelId="{1E4D429D-9F33-4D89-8E38-3EB2ECA874EB}" type="parTrans" cxnId="{A5FE4CDF-9A13-47DC-8C37-56095430AF91}">
      <dgm:prSet/>
      <dgm:spPr/>
      <dgm:t>
        <a:bodyPr/>
        <a:lstStyle/>
        <a:p>
          <a:endParaRPr lang="en-US" sz="2400" b="1">
            <a:solidFill>
              <a:schemeClr val="tx1"/>
            </a:solidFill>
            <a:latin typeface="Arial" pitchFamily="34" charset="0"/>
            <a:cs typeface="Arial" pitchFamily="34" charset="0"/>
          </a:endParaRPr>
        </a:p>
      </dgm:t>
    </dgm:pt>
    <dgm:pt modelId="{83C519F3-C0E9-427E-9391-CC6FD0253227}" type="sibTrans" cxnId="{A5FE4CDF-9A13-47DC-8C37-56095430AF91}">
      <dgm:prSet/>
      <dgm:spPr/>
      <dgm:t>
        <a:bodyPr/>
        <a:lstStyle/>
        <a:p>
          <a:endParaRPr lang="en-US" sz="2400" b="1">
            <a:solidFill>
              <a:schemeClr val="tx1"/>
            </a:solidFill>
            <a:latin typeface="Arial" pitchFamily="34" charset="0"/>
            <a:cs typeface="Arial" pitchFamily="34" charset="0"/>
          </a:endParaRPr>
        </a:p>
      </dgm:t>
    </dgm:pt>
    <dgm:pt modelId="{696C66E7-765E-4CD9-B109-EDE46FBABDFB}">
      <dgm:prSet custT="1"/>
      <dgm:spPr/>
      <dgm:t>
        <a:bodyPr/>
        <a:lstStyle/>
        <a:p>
          <a:r>
            <a:rPr lang="en-US" sz="2400" b="1" smtClean="0">
              <a:latin typeface="Arial" pitchFamily="34" charset="0"/>
              <a:cs typeface="Arial" pitchFamily="34" charset="0"/>
            </a:rPr>
            <a:t>Từ phía cơ sở GDMN</a:t>
          </a:r>
          <a:endParaRPr lang="en-US" sz="2400" b="1" dirty="0">
            <a:latin typeface="Arial" pitchFamily="34" charset="0"/>
            <a:cs typeface="Arial" pitchFamily="34" charset="0"/>
          </a:endParaRPr>
        </a:p>
      </dgm:t>
    </dgm:pt>
    <dgm:pt modelId="{1DBBC799-E40B-473D-9D25-A4D877955CAC}" type="parTrans" cxnId="{0C768310-C657-4CFD-812A-0BFFB45A9120}">
      <dgm:prSet/>
      <dgm:spPr/>
      <dgm:t>
        <a:bodyPr/>
        <a:lstStyle/>
        <a:p>
          <a:endParaRPr lang="en-US" sz="2400" b="1">
            <a:solidFill>
              <a:schemeClr val="tx1"/>
            </a:solidFill>
            <a:latin typeface="Arial" pitchFamily="34" charset="0"/>
            <a:cs typeface="Arial" pitchFamily="34" charset="0"/>
          </a:endParaRPr>
        </a:p>
      </dgm:t>
    </dgm:pt>
    <dgm:pt modelId="{AD3F27AA-D367-410A-8D15-4E913398D60B}" type="sibTrans" cxnId="{0C768310-C657-4CFD-812A-0BFFB45A9120}">
      <dgm:prSet/>
      <dgm:spPr/>
      <dgm:t>
        <a:bodyPr/>
        <a:lstStyle/>
        <a:p>
          <a:endParaRPr lang="en-US" sz="2400" b="1">
            <a:solidFill>
              <a:schemeClr val="tx1"/>
            </a:solidFill>
            <a:latin typeface="Arial" pitchFamily="34" charset="0"/>
            <a:cs typeface="Arial" pitchFamily="34" charset="0"/>
          </a:endParaRPr>
        </a:p>
      </dgm:t>
    </dgm:pt>
    <dgm:pt modelId="{CEC8EA40-3933-4CB6-8368-28CE0AC7C51E}">
      <dgm:prSet custT="1"/>
      <dgm:spPr/>
      <dgm:t>
        <a:bodyPr/>
        <a:lstStyle/>
        <a:p>
          <a:r>
            <a:rPr lang="en-US" sz="2400" b="1" smtClean="0">
              <a:latin typeface="Arial" pitchFamily="34" charset="0"/>
              <a:cs typeface="Arial" pitchFamily="34" charset="0"/>
            </a:rPr>
            <a:t>Từ phía xã hội</a:t>
          </a:r>
          <a:endParaRPr lang="en-US" sz="2400" b="1" dirty="0">
            <a:latin typeface="Arial" pitchFamily="34" charset="0"/>
            <a:cs typeface="Arial" pitchFamily="34" charset="0"/>
          </a:endParaRPr>
        </a:p>
      </dgm:t>
    </dgm:pt>
    <dgm:pt modelId="{01F68F98-6AB4-4BED-97E0-FC9B2E0F354A}" type="parTrans" cxnId="{C80CDAF6-9922-4953-9A9A-7EFA2DAA307D}">
      <dgm:prSet/>
      <dgm:spPr/>
      <dgm:t>
        <a:bodyPr/>
        <a:lstStyle/>
        <a:p>
          <a:endParaRPr lang="en-US" sz="2400" b="1">
            <a:solidFill>
              <a:schemeClr val="tx1"/>
            </a:solidFill>
            <a:latin typeface="Arial" pitchFamily="34" charset="0"/>
            <a:cs typeface="Arial" pitchFamily="34" charset="0"/>
          </a:endParaRPr>
        </a:p>
      </dgm:t>
    </dgm:pt>
    <dgm:pt modelId="{7D8CEC7A-83AB-42A0-9AF6-7FA00795BB41}" type="sibTrans" cxnId="{C80CDAF6-9922-4953-9A9A-7EFA2DAA307D}">
      <dgm:prSet/>
      <dgm:spPr/>
      <dgm:t>
        <a:bodyPr/>
        <a:lstStyle/>
        <a:p>
          <a:endParaRPr lang="en-US" sz="2400" b="1">
            <a:solidFill>
              <a:schemeClr val="tx1"/>
            </a:solidFill>
            <a:latin typeface="Arial" pitchFamily="34" charset="0"/>
            <a:cs typeface="Arial" pitchFamily="34" charset="0"/>
          </a:endParaRPr>
        </a:p>
      </dgm:t>
    </dgm:pt>
    <dgm:pt modelId="{7AB748F3-E772-46E6-98A3-2BBEE76F953F}" type="pres">
      <dgm:prSet presAssocID="{042B4F3B-105B-4D77-8FF1-14D5D9FF92E0}" presName="Name0" presStyleCnt="0">
        <dgm:presLayoutVars>
          <dgm:dir/>
          <dgm:resizeHandles val="exact"/>
        </dgm:presLayoutVars>
      </dgm:prSet>
      <dgm:spPr/>
      <dgm:t>
        <a:bodyPr/>
        <a:lstStyle/>
        <a:p>
          <a:endParaRPr lang="en-US"/>
        </a:p>
      </dgm:t>
    </dgm:pt>
    <dgm:pt modelId="{F07C2877-E73D-4503-8BB9-43928B58EACA}" type="pres">
      <dgm:prSet presAssocID="{042B4F3B-105B-4D77-8FF1-14D5D9FF92E0}" presName="fgShape" presStyleLbl="fgShp" presStyleIdx="0" presStyleCnt="1"/>
      <dgm:spPr/>
    </dgm:pt>
    <dgm:pt modelId="{4DF3F198-215A-47F4-A28A-BB7B4DB4DFE4}" type="pres">
      <dgm:prSet presAssocID="{042B4F3B-105B-4D77-8FF1-14D5D9FF92E0}" presName="linComp" presStyleCnt="0"/>
      <dgm:spPr/>
    </dgm:pt>
    <dgm:pt modelId="{BEC3F32A-19A6-46CE-ACB6-ABBFF3E0B024}" type="pres">
      <dgm:prSet presAssocID="{948AF2DC-56B9-4A27-B552-425DE5650CEB}" presName="compNode" presStyleCnt="0"/>
      <dgm:spPr/>
    </dgm:pt>
    <dgm:pt modelId="{665A0873-6339-411F-BA1F-B34F1BBBACB8}" type="pres">
      <dgm:prSet presAssocID="{948AF2DC-56B9-4A27-B552-425DE5650CEB}" presName="bkgdShape" presStyleLbl="node1" presStyleIdx="0" presStyleCnt="5"/>
      <dgm:spPr/>
      <dgm:t>
        <a:bodyPr/>
        <a:lstStyle/>
        <a:p>
          <a:endParaRPr lang="en-US"/>
        </a:p>
      </dgm:t>
    </dgm:pt>
    <dgm:pt modelId="{494E4671-4321-4874-BB40-C3BC3CCF514E}" type="pres">
      <dgm:prSet presAssocID="{948AF2DC-56B9-4A27-B552-425DE5650CEB}" presName="nodeTx" presStyleLbl="node1" presStyleIdx="0" presStyleCnt="5">
        <dgm:presLayoutVars>
          <dgm:bulletEnabled val="1"/>
        </dgm:presLayoutVars>
      </dgm:prSet>
      <dgm:spPr/>
      <dgm:t>
        <a:bodyPr/>
        <a:lstStyle/>
        <a:p>
          <a:endParaRPr lang="en-US"/>
        </a:p>
      </dgm:t>
    </dgm:pt>
    <dgm:pt modelId="{06808756-5975-4DE4-82AB-B11C19FA61DB}" type="pres">
      <dgm:prSet presAssocID="{948AF2DC-56B9-4A27-B552-425DE5650CEB}" presName="invisiNode" presStyleLbl="node1" presStyleIdx="0" presStyleCnt="5"/>
      <dgm:spPr/>
    </dgm:pt>
    <dgm:pt modelId="{9A8CA56D-9FD4-4452-8724-A8DCA81B2B35}" type="pres">
      <dgm:prSet presAssocID="{948AF2DC-56B9-4A27-B552-425DE5650CEB}"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dgm:spPr>
      <dgm:t>
        <a:bodyPr/>
        <a:lstStyle/>
        <a:p>
          <a:endParaRPr lang="en-US"/>
        </a:p>
      </dgm:t>
    </dgm:pt>
    <dgm:pt modelId="{136FA681-B622-45AD-926D-436CB77B055A}" type="pres">
      <dgm:prSet presAssocID="{B647F149-7E11-4F52-B291-035416D03B9A}" presName="sibTrans" presStyleLbl="sibTrans2D1" presStyleIdx="0" presStyleCnt="0"/>
      <dgm:spPr/>
      <dgm:t>
        <a:bodyPr/>
        <a:lstStyle/>
        <a:p>
          <a:endParaRPr lang="en-US"/>
        </a:p>
      </dgm:t>
    </dgm:pt>
    <dgm:pt modelId="{37B3034D-08F7-4A88-B1B9-1D61AFB6447D}" type="pres">
      <dgm:prSet presAssocID="{86EF49C9-C3D6-438D-AE94-C53D9E7650AB}" presName="compNode" presStyleCnt="0"/>
      <dgm:spPr/>
    </dgm:pt>
    <dgm:pt modelId="{863CF827-A2E2-48DB-8444-4DAAC7744E22}" type="pres">
      <dgm:prSet presAssocID="{86EF49C9-C3D6-438D-AE94-C53D9E7650AB}" presName="bkgdShape" presStyleLbl="node1" presStyleIdx="1" presStyleCnt="5"/>
      <dgm:spPr/>
      <dgm:t>
        <a:bodyPr/>
        <a:lstStyle/>
        <a:p>
          <a:endParaRPr lang="en-US"/>
        </a:p>
      </dgm:t>
    </dgm:pt>
    <dgm:pt modelId="{6121F5D5-5B9B-4BB6-BEBD-9B75376CDE5C}" type="pres">
      <dgm:prSet presAssocID="{86EF49C9-C3D6-438D-AE94-C53D9E7650AB}" presName="nodeTx" presStyleLbl="node1" presStyleIdx="1" presStyleCnt="5">
        <dgm:presLayoutVars>
          <dgm:bulletEnabled val="1"/>
        </dgm:presLayoutVars>
      </dgm:prSet>
      <dgm:spPr/>
      <dgm:t>
        <a:bodyPr/>
        <a:lstStyle/>
        <a:p>
          <a:endParaRPr lang="en-US"/>
        </a:p>
      </dgm:t>
    </dgm:pt>
    <dgm:pt modelId="{FD0D2CE3-36CC-442D-A9E1-317917775DD5}" type="pres">
      <dgm:prSet presAssocID="{86EF49C9-C3D6-438D-AE94-C53D9E7650AB}" presName="invisiNode" presStyleLbl="node1" presStyleIdx="1" presStyleCnt="5"/>
      <dgm:spPr/>
    </dgm:pt>
    <dgm:pt modelId="{4C10FFF8-7C30-407E-97EB-B51266DE4339}" type="pres">
      <dgm:prSet presAssocID="{86EF49C9-C3D6-438D-AE94-C53D9E7650AB}"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8B4456CA-F60A-4775-9388-3E13BA0E7DF9}" type="pres">
      <dgm:prSet presAssocID="{C94877BA-8F61-40E6-B599-579D7F6EC38C}" presName="sibTrans" presStyleLbl="sibTrans2D1" presStyleIdx="0" presStyleCnt="0"/>
      <dgm:spPr/>
      <dgm:t>
        <a:bodyPr/>
        <a:lstStyle/>
        <a:p>
          <a:endParaRPr lang="en-US"/>
        </a:p>
      </dgm:t>
    </dgm:pt>
    <dgm:pt modelId="{AA952BA7-6DB8-4999-B3D0-9EB0B03CD7C4}" type="pres">
      <dgm:prSet presAssocID="{0DDBA2D0-C257-4D3C-908A-56BCD04A6E6A}" presName="compNode" presStyleCnt="0"/>
      <dgm:spPr/>
    </dgm:pt>
    <dgm:pt modelId="{25D04FCE-2D44-4431-A22A-E9853B5CE32A}" type="pres">
      <dgm:prSet presAssocID="{0DDBA2D0-C257-4D3C-908A-56BCD04A6E6A}" presName="bkgdShape" presStyleLbl="node1" presStyleIdx="2" presStyleCnt="5"/>
      <dgm:spPr/>
      <dgm:t>
        <a:bodyPr/>
        <a:lstStyle/>
        <a:p>
          <a:endParaRPr lang="en-US"/>
        </a:p>
      </dgm:t>
    </dgm:pt>
    <dgm:pt modelId="{991CFC2A-B189-46BB-84CC-7B3DDBD61F8A}" type="pres">
      <dgm:prSet presAssocID="{0DDBA2D0-C257-4D3C-908A-56BCD04A6E6A}" presName="nodeTx" presStyleLbl="node1" presStyleIdx="2" presStyleCnt="5">
        <dgm:presLayoutVars>
          <dgm:bulletEnabled val="1"/>
        </dgm:presLayoutVars>
      </dgm:prSet>
      <dgm:spPr/>
      <dgm:t>
        <a:bodyPr/>
        <a:lstStyle/>
        <a:p>
          <a:endParaRPr lang="en-US"/>
        </a:p>
      </dgm:t>
    </dgm:pt>
    <dgm:pt modelId="{FACB682C-09A6-42CC-9329-D11C4072566F}" type="pres">
      <dgm:prSet presAssocID="{0DDBA2D0-C257-4D3C-908A-56BCD04A6E6A}" presName="invisiNode" presStyleLbl="node1" presStyleIdx="2" presStyleCnt="5"/>
      <dgm:spPr/>
    </dgm:pt>
    <dgm:pt modelId="{D2FE7E4F-6168-4EF0-BB9D-013CB3B87C87}" type="pres">
      <dgm:prSet presAssocID="{0DDBA2D0-C257-4D3C-908A-56BCD04A6E6A}"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dgm:spPr>
    </dgm:pt>
    <dgm:pt modelId="{9A9F2C41-F9D9-4A27-BEBE-592F19778C6D}" type="pres">
      <dgm:prSet presAssocID="{83C519F3-C0E9-427E-9391-CC6FD0253227}" presName="sibTrans" presStyleLbl="sibTrans2D1" presStyleIdx="0" presStyleCnt="0"/>
      <dgm:spPr/>
      <dgm:t>
        <a:bodyPr/>
        <a:lstStyle/>
        <a:p>
          <a:endParaRPr lang="en-US"/>
        </a:p>
      </dgm:t>
    </dgm:pt>
    <dgm:pt modelId="{7E96A780-AB2F-4886-A619-EDC745637E6C}" type="pres">
      <dgm:prSet presAssocID="{696C66E7-765E-4CD9-B109-EDE46FBABDFB}" presName="compNode" presStyleCnt="0"/>
      <dgm:spPr/>
    </dgm:pt>
    <dgm:pt modelId="{685908B7-82E8-4093-B30A-42FB13CD63C0}" type="pres">
      <dgm:prSet presAssocID="{696C66E7-765E-4CD9-B109-EDE46FBABDFB}" presName="bkgdShape" presStyleLbl="node1" presStyleIdx="3" presStyleCnt="5"/>
      <dgm:spPr/>
      <dgm:t>
        <a:bodyPr/>
        <a:lstStyle/>
        <a:p>
          <a:endParaRPr lang="en-US"/>
        </a:p>
      </dgm:t>
    </dgm:pt>
    <dgm:pt modelId="{5C4EEDB8-5E20-4145-9838-76FF2B692277}" type="pres">
      <dgm:prSet presAssocID="{696C66E7-765E-4CD9-B109-EDE46FBABDFB}" presName="nodeTx" presStyleLbl="node1" presStyleIdx="3" presStyleCnt="5">
        <dgm:presLayoutVars>
          <dgm:bulletEnabled val="1"/>
        </dgm:presLayoutVars>
      </dgm:prSet>
      <dgm:spPr/>
      <dgm:t>
        <a:bodyPr/>
        <a:lstStyle/>
        <a:p>
          <a:endParaRPr lang="en-US"/>
        </a:p>
      </dgm:t>
    </dgm:pt>
    <dgm:pt modelId="{A6BEB216-78D5-4958-B92E-2E6CC4EEA50B}" type="pres">
      <dgm:prSet presAssocID="{696C66E7-765E-4CD9-B109-EDE46FBABDFB}" presName="invisiNode" presStyleLbl="node1" presStyleIdx="3" presStyleCnt="5"/>
      <dgm:spPr/>
    </dgm:pt>
    <dgm:pt modelId="{B2C4397C-72DB-464B-BBB9-85D89F65CFE1}" type="pres">
      <dgm:prSet presAssocID="{696C66E7-765E-4CD9-B109-EDE46FBABDFB}"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B56D9519-4E4E-4382-9C3F-F3B551B9E77D}" type="pres">
      <dgm:prSet presAssocID="{AD3F27AA-D367-410A-8D15-4E913398D60B}" presName="sibTrans" presStyleLbl="sibTrans2D1" presStyleIdx="0" presStyleCnt="0"/>
      <dgm:spPr/>
      <dgm:t>
        <a:bodyPr/>
        <a:lstStyle/>
        <a:p>
          <a:endParaRPr lang="en-US"/>
        </a:p>
      </dgm:t>
    </dgm:pt>
    <dgm:pt modelId="{84764EE3-DC46-40C8-B9AB-F95B1455637C}" type="pres">
      <dgm:prSet presAssocID="{CEC8EA40-3933-4CB6-8368-28CE0AC7C51E}" presName="compNode" presStyleCnt="0"/>
      <dgm:spPr/>
    </dgm:pt>
    <dgm:pt modelId="{6B73993E-5558-435A-97EF-464C96140A3A}" type="pres">
      <dgm:prSet presAssocID="{CEC8EA40-3933-4CB6-8368-28CE0AC7C51E}" presName="bkgdShape" presStyleLbl="node1" presStyleIdx="4" presStyleCnt="5"/>
      <dgm:spPr/>
      <dgm:t>
        <a:bodyPr/>
        <a:lstStyle/>
        <a:p>
          <a:endParaRPr lang="en-US"/>
        </a:p>
      </dgm:t>
    </dgm:pt>
    <dgm:pt modelId="{D48FA2A5-C12A-4D84-9B4B-D8B2E39CD853}" type="pres">
      <dgm:prSet presAssocID="{CEC8EA40-3933-4CB6-8368-28CE0AC7C51E}" presName="nodeTx" presStyleLbl="node1" presStyleIdx="4" presStyleCnt="5">
        <dgm:presLayoutVars>
          <dgm:bulletEnabled val="1"/>
        </dgm:presLayoutVars>
      </dgm:prSet>
      <dgm:spPr/>
      <dgm:t>
        <a:bodyPr/>
        <a:lstStyle/>
        <a:p>
          <a:endParaRPr lang="en-US"/>
        </a:p>
      </dgm:t>
    </dgm:pt>
    <dgm:pt modelId="{2CC47DF9-3160-4FD8-ADFF-E8E9F64CE8F9}" type="pres">
      <dgm:prSet presAssocID="{CEC8EA40-3933-4CB6-8368-28CE0AC7C51E}" presName="invisiNode" presStyleLbl="node1" presStyleIdx="4" presStyleCnt="5"/>
      <dgm:spPr/>
    </dgm:pt>
    <dgm:pt modelId="{FC1AAF1E-0A72-48D2-9524-8B7A3AB1AD3E}" type="pres">
      <dgm:prSet presAssocID="{CEC8EA40-3933-4CB6-8368-28CE0AC7C51E}"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86000" r="-86000"/>
          </a:stretch>
        </a:blipFill>
      </dgm:spPr>
    </dgm:pt>
  </dgm:ptLst>
  <dgm:cxnLst>
    <dgm:cxn modelId="{163BC43E-C641-4A66-9868-75A7F5136A7B}" type="presOf" srcId="{86EF49C9-C3D6-438D-AE94-C53D9E7650AB}" destId="{863CF827-A2E2-48DB-8444-4DAAC7744E22}" srcOrd="0" destOrd="0" presId="urn:microsoft.com/office/officeart/2005/8/layout/hList7"/>
    <dgm:cxn modelId="{226B551B-2E57-4BCA-BEA9-D9B33FB4BB37}" srcId="{042B4F3B-105B-4D77-8FF1-14D5D9FF92E0}" destId="{948AF2DC-56B9-4A27-B552-425DE5650CEB}" srcOrd="0" destOrd="0" parTransId="{CE57BBDB-12D7-4E42-9F92-1DDD9B4037DE}" sibTransId="{B647F149-7E11-4F52-B291-035416D03B9A}"/>
    <dgm:cxn modelId="{75602BB2-AB08-4A63-8540-B0694D494792}" type="presOf" srcId="{CEC8EA40-3933-4CB6-8368-28CE0AC7C51E}" destId="{6B73993E-5558-435A-97EF-464C96140A3A}" srcOrd="0" destOrd="0" presId="urn:microsoft.com/office/officeart/2005/8/layout/hList7"/>
    <dgm:cxn modelId="{3E1EDDAC-3CDF-4F2F-A3A5-C13B37B38109}" type="presOf" srcId="{948AF2DC-56B9-4A27-B552-425DE5650CEB}" destId="{665A0873-6339-411F-BA1F-B34F1BBBACB8}" srcOrd="0" destOrd="0" presId="urn:microsoft.com/office/officeart/2005/8/layout/hList7"/>
    <dgm:cxn modelId="{58F7F525-3479-4F45-9499-19416AB4BBA6}" type="presOf" srcId="{CEC8EA40-3933-4CB6-8368-28CE0AC7C51E}" destId="{D48FA2A5-C12A-4D84-9B4B-D8B2E39CD853}" srcOrd="1" destOrd="0" presId="urn:microsoft.com/office/officeart/2005/8/layout/hList7"/>
    <dgm:cxn modelId="{FDD50CED-AD1F-4C8A-A0F0-3D3B4A2B5A31}" type="presOf" srcId="{696C66E7-765E-4CD9-B109-EDE46FBABDFB}" destId="{5C4EEDB8-5E20-4145-9838-76FF2B692277}" srcOrd="1" destOrd="0" presId="urn:microsoft.com/office/officeart/2005/8/layout/hList7"/>
    <dgm:cxn modelId="{DE5AE3BD-9363-466E-9388-C8E60E7F7022}" type="presOf" srcId="{042B4F3B-105B-4D77-8FF1-14D5D9FF92E0}" destId="{7AB748F3-E772-46E6-98A3-2BBEE76F953F}" srcOrd="0" destOrd="0" presId="urn:microsoft.com/office/officeart/2005/8/layout/hList7"/>
    <dgm:cxn modelId="{0C768310-C657-4CFD-812A-0BFFB45A9120}" srcId="{042B4F3B-105B-4D77-8FF1-14D5D9FF92E0}" destId="{696C66E7-765E-4CD9-B109-EDE46FBABDFB}" srcOrd="3" destOrd="0" parTransId="{1DBBC799-E40B-473D-9D25-A4D877955CAC}" sibTransId="{AD3F27AA-D367-410A-8D15-4E913398D60B}"/>
    <dgm:cxn modelId="{BAA8A29C-DA49-4636-B7A1-E756DC10846D}" type="presOf" srcId="{0DDBA2D0-C257-4D3C-908A-56BCD04A6E6A}" destId="{991CFC2A-B189-46BB-84CC-7B3DDBD61F8A}" srcOrd="1" destOrd="0" presId="urn:microsoft.com/office/officeart/2005/8/layout/hList7"/>
    <dgm:cxn modelId="{C80CDAF6-9922-4953-9A9A-7EFA2DAA307D}" srcId="{042B4F3B-105B-4D77-8FF1-14D5D9FF92E0}" destId="{CEC8EA40-3933-4CB6-8368-28CE0AC7C51E}" srcOrd="4" destOrd="0" parTransId="{01F68F98-6AB4-4BED-97E0-FC9B2E0F354A}" sibTransId="{7D8CEC7A-83AB-42A0-9AF6-7FA00795BB41}"/>
    <dgm:cxn modelId="{78DB724B-595A-4618-9F0F-6F45D7823E32}" type="presOf" srcId="{83C519F3-C0E9-427E-9391-CC6FD0253227}" destId="{9A9F2C41-F9D9-4A27-BEBE-592F19778C6D}" srcOrd="0" destOrd="0" presId="urn:microsoft.com/office/officeart/2005/8/layout/hList7"/>
    <dgm:cxn modelId="{C8F26698-446C-4DC0-B2C3-C775B43D216A}" type="presOf" srcId="{696C66E7-765E-4CD9-B109-EDE46FBABDFB}" destId="{685908B7-82E8-4093-B30A-42FB13CD63C0}" srcOrd="0" destOrd="0" presId="urn:microsoft.com/office/officeart/2005/8/layout/hList7"/>
    <dgm:cxn modelId="{C038E385-3BAF-49EA-8E1F-D8B39BC03B35}" type="presOf" srcId="{86EF49C9-C3D6-438D-AE94-C53D9E7650AB}" destId="{6121F5D5-5B9B-4BB6-BEBD-9B75376CDE5C}" srcOrd="1" destOrd="0" presId="urn:microsoft.com/office/officeart/2005/8/layout/hList7"/>
    <dgm:cxn modelId="{94D284CC-9431-499B-9E89-1B0BB5DA1D4E}" type="presOf" srcId="{C94877BA-8F61-40E6-B599-579D7F6EC38C}" destId="{8B4456CA-F60A-4775-9388-3E13BA0E7DF9}" srcOrd="0" destOrd="0" presId="urn:microsoft.com/office/officeart/2005/8/layout/hList7"/>
    <dgm:cxn modelId="{C04AD99C-CD6C-46AC-9606-CC4FBDF2CEB5}" type="presOf" srcId="{0DDBA2D0-C257-4D3C-908A-56BCD04A6E6A}" destId="{25D04FCE-2D44-4431-A22A-E9853B5CE32A}" srcOrd="0" destOrd="0" presId="urn:microsoft.com/office/officeart/2005/8/layout/hList7"/>
    <dgm:cxn modelId="{A201939C-362F-476A-8094-35ABE0EDFDE3}" type="presOf" srcId="{948AF2DC-56B9-4A27-B552-425DE5650CEB}" destId="{494E4671-4321-4874-BB40-C3BC3CCF514E}" srcOrd="1" destOrd="0" presId="urn:microsoft.com/office/officeart/2005/8/layout/hList7"/>
    <dgm:cxn modelId="{9B8146E4-CCAF-464D-B183-FB0C94637121}" srcId="{042B4F3B-105B-4D77-8FF1-14D5D9FF92E0}" destId="{86EF49C9-C3D6-438D-AE94-C53D9E7650AB}" srcOrd="1" destOrd="0" parTransId="{8CD4D6F3-CEC6-4BA2-B89F-22EAD948052E}" sibTransId="{C94877BA-8F61-40E6-B599-579D7F6EC38C}"/>
    <dgm:cxn modelId="{A5FE4CDF-9A13-47DC-8C37-56095430AF91}" srcId="{042B4F3B-105B-4D77-8FF1-14D5D9FF92E0}" destId="{0DDBA2D0-C257-4D3C-908A-56BCD04A6E6A}" srcOrd="2" destOrd="0" parTransId="{1E4D429D-9F33-4D89-8E38-3EB2ECA874EB}" sibTransId="{83C519F3-C0E9-427E-9391-CC6FD0253227}"/>
    <dgm:cxn modelId="{FEB4A76A-E6E0-41EF-8BB7-220F25DA684D}" type="presOf" srcId="{AD3F27AA-D367-410A-8D15-4E913398D60B}" destId="{B56D9519-4E4E-4382-9C3F-F3B551B9E77D}" srcOrd="0" destOrd="0" presId="urn:microsoft.com/office/officeart/2005/8/layout/hList7"/>
    <dgm:cxn modelId="{194D8497-DDA5-4AB6-A8E4-655117296308}" type="presOf" srcId="{B647F149-7E11-4F52-B291-035416D03B9A}" destId="{136FA681-B622-45AD-926D-436CB77B055A}" srcOrd="0" destOrd="0" presId="urn:microsoft.com/office/officeart/2005/8/layout/hList7"/>
    <dgm:cxn modelId="{EE3B6CF4-F14B-4DC6-B654-DBB792AD3201}" type="presParOf" srcId="{7AB748F3-E772-46E6-98A3-2BBEE76F953F}" destId="{F07C2877-E73D-4503-8BB9-43928B58EACA}" srcOrd="0" destOrd="0" presId="urn:microsoft.com/office/officeart/2005/8/layout/hList7"/>
    <dgm:cxn modelId="{04DD269E-43B2-48D0-A440-5E0139DD240A}" type="presParOf" srcId="{7AB748F3-E772-46E6-98A3-2BBEE76F953F}" destId="{4DF3F198-215A-47F4-A28A-BB7B4DB4DFE4}" srcOrd="1" destOrd="0" presId="urn:microsoft.com/office/officeart/2005/8/layout/hList7"/>
    <dgm:cxn modelId="{97616367-CDA0-4E2F-997D-7BFAC3CC8C62}" type="presParOf" srcId="{4DF3F198-215A-47F4-A28A-BB7B4DB4DFE4}" destId="{BEC3F32A-19A6-46CE-ACB6-ABBFF3E0B024}" srcOrd="0" destOrd="0" presId="urn:microsoft.com/office/officeart/2005/8/layout/hList7"/>
    <dgm:cxn modelId="{50DEB3FC-56D1-4C7A-9FE0-3E0B2B70A26D}" type="presParOf" srcId="{BEC3F32A-19A6-46CE-ACB6-ABBFF3E0B024}" destId="{665A0873-6339-411F-BA1F-B34F1BBBACB8}" srcOrd="0" destOrd="0" presId="urn:microsoft.com/office/officeart/2005/8/layout/hList7"/>
    <dgm:cxn modelId="{49E82900-1E11-4EAA-B3E6-30E3DD15449B}" type="presParOf" srcId="{BEC3F32A-19A6-46CE-ACB6-ABBFF3E0B024}" destId="{494E4671-4321-4874-BB40-C3BC3CCF514E}" srcOrd="1" destOrd="0" presId="urn:microsoft.com/office/officeart/2005/8/layout/hList7"/>
    <dgm:cxn modelId="{AFFFFC99-CA14-473A-B7EF-AAF00996CDAB}" type="presParOf" srcId="{BEC3F32A-19A6-46CE-ACB6-ABBFF3E0B024}" destId="{06808756-5975-4DE4-82AB-B11C19FA61DB}" srcOrd="2" destOrd="0" presId="urn:microsoft.com/office/officeart/2005/8/layout/hList7"/>
    <dgm:cxn modelId="{E7E98C2E-4FF5-4C0A-969E-509598A15221}" type="presParOf" srcId="{BEC3F32A-19A6-46CE-ACB6-ABBFF3E0B024}" destId="{9A8CA56D-9FD4-4452-8724-A8DCA81B2B35}" srcOrd="3" destOrd="0" presId="urn:microsoft.com/office/officeart/2005/8/layout/hList7"/>
    <dgm:cxn modelId="{B2C52827-96B2-4D52-8072-893B0548D742}" type="presParOf" srcId="{4DF3F198-215A-47F4-A28A-BB7B4DB4DFE4}" destId="{136FA681-B622-45AD-926D-436CB77B055A}" srcOrd="1" destOrd="0" presId="urn:microsoft.com/office/officeart/2005/8/layout/hList7"/>
    <dgm:cxn modelId="{3A39E581-196D-4232-93B7-11A5B3137D14}" type="presParOf" srcId="{4DF3F198-215A-47F4-A28A-BB7B4DB4DFE4}" destId="{37B3034D-08F7-4A88-B1B9-1D61AFB6447D}" srcOrd="2" destOrd="0" presId="urn:microsoft.com/office/officeart/2005/8/layout/hList7"/>
    <dgm:cxn modelId="{630769EE-5B5A-401C-818E-2F9276F251CE}" type="presParOf" srcId="{37B3034D-08F7-4A88-B1B9-1D61AFB6447D}" destId="{863CF827-A2E2-48DB-8444-4DAAC7744E22}" srcOrd="0" destOrd="0" presId="urn:microsoft.com/office/officeart/2005/8/layout/hList7"/>
    <dgm:cxn modelId="{6A147C10-9099-4E64-8731-523DE9309965}" type="presParOf" srcId="{37B3034D-08F7-4A88-B1B9-1D61AFB6447D}" destId="{6121F5D5-5B9B-4BB6-BEBD-9B75376CDE5C}" srcOrd="1" destOrd="0" presId="urn:microsoft.com/office/officeart/2005/8/layout/hList7"/>
    <dgm:cxn modelId="{43D6FF16-FADE-4929-9832-BF97E066444D}" type="presParOf" srcId="{37B3034D-08F7-4A88-B1B9-1D61AFB6447D}" destId="{FD0D2CE3-36CC-442D-A9E1-317917775DD5}" srcOrd="2" destOrd="0" presId="urn:microsoft.com/office/officeart/2005/8/layout/hList7"/>
    <dgm:cxn modelId="{6B14ED9C-627C-4BF6-AB5B-B301460EA200}" type="presParOf" srcId="{37B3034D-08F7-4A88-B1B9-1D61AFB6447D}" destId="{4C10FFF8-7C30-407E-97EB-B51266DE4339}" srcOrd="3" destOrd="0" presId="urn:microsoft.com/office/officeart/2005/8/layout/hList7"/>
    <dgm:cxn modelId="{F00536D7-73B8-4AD2-9EB9-53FFE8F204FE}" type="presParOf" srcId="{4DF3F198-215A-47F4-A28A-BB7B4DB4DFE4}" destId="{8B4456CA-F60A-4775-9388-3E13BA0E7DF9}" srcOrd="3" destOrd="0" presId="urn:microsoft.com/office/officeart/2005/8/layout/hList7"/>
    <dgm:cxn modelId="{A5909557-6A85-41E5-B4A9-56C4AF1A0118}" type="presParOf" srcId="{4DF3F198-215A-47F4-A28A-BB7B4DB4DFE4}" destId="{AA952BA7-6DB8-4999-B3D0-9EB0B03CD7C4}" srcOrd="4" destOrd="0" presId="urn:microsoft.com/office/officeart/2005/8/layout/hList7"/>
    <dgm:cxn modelId="{CE20A096-1259-4058-8648-682EFC78A962}" type="presParOf" srcId="{AA952BA7-6DB8-4999-B3D0-9EB0B03CD7C4}" destId="{25D04FCE-2D44-4431-A22A-E9853B5CE32A}" srcOrd="0" destOrd="0" presId="urn:microsoft.com/office/officeart/2005/8/layout/hList7"/>
    <dgm:cxn modelId="{0B808A9F-31D1-4771-A3CD-BDF4C572F52B}" type="presParOf" srcId="{AA952BA7-6DB8-4999-B3D0-9EB0B03CD7C4}" destId="{991CFC2A-B189-46BB-84CC-7B3DDBD61F8A}" srcOrd="1" destOrd="0" presId="urn:microsoft.com/office/officeart/2005/8/layout/hList7"/>
    <dgm:cxn modelId="{184DC21B-7644-4320-B554-D00FF2256CFC}" type="presParOf" srcId="{AA952BA7-6DB8-4999-B3D0-9EB0B03CD7C4}" destId="{FACB682C-09A6-42CC-9329-D11C4072566F}" srcOrd="2" destOrd="0" presId="urn:microsoft.com/office/officeart/2005/8/layout/hList7"/>
    <dgm:cxn modelId="{4BC997B5-97F0-4727-A8A7-2827C3C60AA8}" type="presParOf" srcId="{AA952BA7-6DB8-4999-B3D0-9EB0B03CD7C4}" destId="{D2FE7E4F-6168-4EF0-BB9D-013CB3B87C87}" srcOrd="3" destOrd="0" presId="urn:microsoft.com/office/officeart/2005/8/layout/hList7"/>
    <dgm:cxn modelId="{21BE6226-A704-4D7B-8CF2-1E064F79915F}" type="presParOf" srcId="{4DF3F198-215A-47F4-A28A-BB7B4DB4DFE4}" destId="{9A9F2C41-F9D9-4A27-BEBE-592F19778C6D}" srcOrd="5" destOrd="0" presId="urn:microsoft.com/office/officeart/2005/8/layout/hList7"/>
    <dgm:cxn modelId="{6ADAEB27-CCC7-40BC-A2F4-3E911C21F6FD}" type="presParOf" srcId="{4DF3F198-215A-47F4-A28A-BB7B4DB4DFE4}" destId="{7E96A780-AB2F-4886-A619-EDC745637E6C}" srcOrd="6" destOrd="0" presId="urn:microsoft.com/office/officeart/2005/8/layout/hList7"/>
    <dgm:cxn modelId="{6D9CEC7B-A578-4EEC-A5DF-BB165E4D7EBB}" type="presParOf" srcId="{7E96A780-AB2F-4886-A619-EDC745637E6C}" destId="{685908B7-82E8-4093-B30A-42FB13CD63C0}" srcOrd="0" destOrd="0" presId="urn:microsoft.com/office/officeart/2005/8/layout/hList7"/>
    <dgm:cxn modelId="{7A546357-35B0-4185-A846-EE83C7DF646C}" type="presParOf" srcId="{7E96A780-AB2F-4886-A619-EDC745637E6C}" destId="{5C4EEDB8-5E20-4145-9838-76FF2B692277}" srcOrd="1" destOrd="0" presId="urn:microsoft.com/office/officeart/2005/8/layout/hList7"/>
    <dgm:cxn modelId="{0832C7E5-9C1B-4018-B514-0735C519C1B3}" type="presParOf" srcId="{7E96A780-AB2F-4886-A619-EDC745637E6C}" destId="{A6BEB216-78D5-4958-B92E-2E6CC4EEA50B}" srcOrd="2" destOrd="0" presId="urn:microsoft.com/office/officeart/2005/8/layout/hList7"/>
    <dgm:cxn modelId="{84554DC9-7E50-494B-B62E-6E71B1836998}" type="presParOf" srcId="{7E96A780-AB2F-4886-A619-EDC745637E6C}" destId="{B2C4397C-72DB-464B-BBB9-85D89F65CFE1}" srcOrd="3" destOrd="0" presId="urn:microsoft.com/office/officeart/2005/8/layout/hList7"/>
    <dgm:cxn modelId="{8C6D212B-BF0A-48E5-8AC8-9C147D89A0D8}" type="presParOf" srcId="{4DF3F198-215A-47F4-A28A-BB7B4DB4DFE4}" destId="{B56D9519-4E4E-4382-9C3F-F3B551B9E77D}" srcOrd="7" destOrd="0" presId="urn:microsoft.com/office/officeart/2005/8/layout/hList7"/>
    <dgm:cxn modelId="{9B3381BC-B54B-474F-BBDF-42521E36F990}" type="presParOf" srcId="{4DF3F198-215A-47F4-A28A-BB7B4DB4DFE4}" destId="{84764EE3-DC46-40C8-B9AB-F95B1455637C}" srcOrd="8" destOrd="0" presId="urn:microsoft.com/office/officeart/2005/8/layout/hList7"/>
    <dgm:cxn modelId="{3269BE92-38A4-4196-A3B1-07AD95995405}" type="presParOf" srcId="{84764EE3-DC46-40C8-B9AB-F95B1455637C}" destId="{6B73993E-5558-435A-97EF-464C96140A3A}" srcOrd="0" destOrd="0" presId="urn:microsoft.com/office/officeart/2005/8/layout/hList7"/>
    <dgm:cxn modelId="{397E4EC8-AB30-49D6-965A-1E21405052CA}" type="presParOf" srcId="{84764EE3-DC46-40C8-B9AB-F95B1455637C}" destId="{D48FA2A5-C12A-4D84-9B4B-D8B2E39CD853}" srcOrd="1" destOrd="0" presId="urn:microsoft.com/office/officeart/2005/8/layout/hList7"/>
    <dgm:cxn modelId="{3388FC84-3C5E-4FBC-BE8F-E6A9008EA374}" type="presParOf" srcId="{84764EE3-DC46-40C8-B9AB-F95B1455637C}" destId="{2CC47DF9-3160-4FD8-ADFF-E8E9F64CE8F9}" srcOrd="2" destOrd="0" presId="urn:microsoft.com/office/officeart/2005/8/layout/hList7"/>
    <dgm:cxn modelId="{3BAFCABF-C289-4B5E-82D6-9231B7574CF6}" type="presParOf" srcId="{84764EE3-DC46-40C8-B9AB-F95B1455637C}" destId="{FC1AAF1E-0A72-48D2-9524-8B7A3AB1AD3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EE016-F3A5-442C-B687-D29547C0E3F7}">
      <dsp:nvSpPr>
        <dsp:cNvPr id="0" name=""/>
        <dsp:cNvSpPr/>
      </dsp:nvSpPr>
      <dsp:spPr>
        <a:xfrm rot="5400000">
          <a:off x="-219427" y="314623"/>
          <a:ext cx="1462849" cy="10239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1</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 y="607192"/>
        <a:ext cx="1023994" cy="438855"/>
      </dsp:txXfrm>
    </dsp:sp>
    <dsp:sp modelId="{49764C2D-D01D-485E-83A4-A77535D833C3}">
      <dsp:nvSpPr>
        <dsp:cNvPr id="0" name=""/>
        <dsp:cNvSpPr/>
      </dsp:nvSpPr>
      <dsp:spPr>
        <a:xfrm rot="5400000">
          <a:off x="3296769" y="-2243045"/>
          <a:ext cx="1199208" cy="57447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just" defTabSz="914400" rtl="0" eaLnBrk="1" latinLnBrk="0" hangingPunct="1">
            <a:lnSpc>
              <a:spcPct val="150000"/>
            </a:lnSpc>
            <a:spcBef>
              <a:spcPct val="0"/>
            </a:spcBef>
            <a:spcAft>
              <a:spcPct val="15000"/>
            </a:spcAft>
            <a:buChar char="••"/>
          </a:pP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Những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vấn</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đề</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lý</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luận</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và</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pháp</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lý</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về</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quyền</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trẻ</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em</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và</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phòng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chống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bạo</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hành</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trẻ</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trong</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cơ</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sở</a:t>
          </a: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ea typeface="+mj-ea"/>
              <a:cs typeface="Arial" pitchFamily="34" charset="0"/>
            </a:rPr>
            <a:t>GDMN</a:t>
          </a:r>
          <a:r>
            <a:rPr lang="en-US" sz="2000" kern="1200" dirty="0" smtClean="0">
              <a:solidFill>
                <a:srgbClr val="002060"/>
              </a:solidFill>
              <a:effectLst/>
              <a:latin typeface="Arial" pitchFamily="34" charset="0"/>
              <a:ea typeface="+mj-ea"/>
              <a:cs typeface="Arial" pitchFamily="34" charset="0"/>
            </a:rPr>
            <a:t>.</a:t>
          </a:r>
          <a:endParaRPr lang="en-US" sz="2000" kern="1200" dirty="0">
            <a:solidFill>
              <a:srgbClr val="002060"/>
            </a:solidFill>
            <a:effectLst/>
            <a:latin typeface="Arial" pitchFamily="34" charset="0"/>
            <a:ea typeface="+mj-ea"/>
            <a:cs typeface="Arial" pitchFamily="34" charset="0"/>
          </a:endParaRPr>
        </a:p>
      </dsp:txBody>
      <dsp:txXfrm rot="-5400000">
        <a:off x="1023995" y="88270"/>
        <a:ext cx="5686216" cy="1082126"/>
      </dsp:txXfrm>
    </dsp:sp>
    <dsp:sp modelId="{8011F3E0-F639-419D-87AC-A2AA64818D97}">
      <dsp:nvSpPr>
        <dsp:cNvPr id="0" name=""/>
        <dsp:cNvSpPr/>
      </dsp:nvSpPr>
      <dsp:spPr>
        <a:xfrm rot="5400000">
          <a:off x="-219427" y="1698767"/>
          <a:ext cx="1462849" cy="10239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2</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 y="1991336"/>
        <a:ext cx="1023994" cy="438855"/>
      </dsp:txXfrm>
    </dsp:sp>
    <dsp:sp modelId="{24B423C0-3D32-4AC5-988F-321678D1F031}">
      <dsp:nvSpPr>
        <dsp:cNvPr id="0" name=""/>
        <dsp:cNvSpPr/>
      </dsp:nvSpPr>
      <dsp:spPr>
        <a:xfrm rot="5400000">
          <a:off x="3299323" y="-817494"/>
          <a:ext cx="1194099" cy="57447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1588" algn="just" defTabSz="622300">
            <a:lnSpc>
              <a:spcPct val="150000"/>
            </a:lnSpc>
            <a:spcBef>
              <a:spcPct val="0"/>
            </a:spcBef>
            <a:spcAft>
              <a:spcPct val="15000"/>
            </a:spcAft>
            <a:buChar char="••"/>
          </a:pP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Thực</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trạng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bạo</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hành</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em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nguyên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nhân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và</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hậu</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quả</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của</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bạo</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hành</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em</a:t>
          </a:r>
          <a:r>
            <a:rPr lang="en-US" sz="2000" kern="1200" dirty="0" smtClean="0">
              <a:solidFill>
                <a:srgbClr val="002060"/>
              </a:solidFill>
              <a:effectLst/>
              <a:latin typeface="Arial" pitchFamily="34" charset="0"/>
              <a:cs typeface="Arial" pitchFamily="34" charset="0"/>
            </a:rPr>
            <a:t>, vi </a:t>
          </a:r>
          <a:r>
            <a:rPr lang="en-US" sz="2000" kern="1200" dirty="0" err="1" smtClean="0">
              <a:solidFill>
                <a:srgbClr val="002060"/>
              </a:solidFill>
              <a:effectLst/>
              <a:latin typeface="Arial" pitchFamily="34" charset="0"/>
              <a:cs typeface="Arial" pitchFamily="34" charset="0"/>
            </a:rPr>
            <a:t>phạm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quyền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em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trong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cơ</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sở</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GDMN</a:t>
          </a:r>
          <a:r>
            <a:rPr lang="en-US" sz="2000" kern="1200" dirty="0" smtClean="0">
              <a:solidFill>
                <a:srgbClr val="002060"/>
              </a:solidFill>
              <a:effectLst/>
              <a:latin typeface="Arial" pitchFamily="34" charset="0"/>
              <a:cs typeface="Arial" pitchFamily="34" charset="0"/>
            </a:rPr>
            <a:t>.</a:t>
          </a:r>
          <a:endParaRPr lang="en-US" sz="2000" b="1" kern="1200" dirty="0">
            <a:solidFill>
              <a:srgbClr val="002060"/>
            </a:solidFill>
            <a:effectLst/>
            <a:latin typeface="Arial" pitchFamily="34" charset="0"/>
            <a:cs typeface="Arial" pitchFamily="34" charset="0"/>
          </a:endParaRPr>
        </a:p>
      </dsp:txBody>
      <dsp:txXfrm rot="-5400000">
        <a:off x="1023995" y="1516125"/>
        <a:ext cx="5686466" cy="1077517"/>
      </dsp:txXfrm>
    </dsp:sp>
    <dsp:sp modelId="{FB884767-466C-4BC7-A610-E1B60CA72922}">
      <dsp:nvSpPr>
        <dsp:cNvPr id="0" name=""/>
        <dsp:cNvSpPr/>
      </dsp:nvSpPr>
      <dsp:spPr>
        <a:xfrm rot="5400000">
          <a:off x="-219427" y="3414196"/>
          <a:ext cx="1462849" cy="10239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3</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 y="3706765"/>
        <a:ext cx="1023994" cy="438855"/>
      </dsp:txXfrm>
    </dsp:sp>
    <dsp:sp modelId="{3C0B202C-95E2-4E36-93A4-B123F0DB7A3E}">
      <dsp:nvSpPr>
        <dsp:cNvPr id="0" name=""/>
        <dsp:cNvSpPr/>
      </dsp:nvSpPr>
      <dsp:spPr>
        <a:xfrm rot="5400000">
          <a:off x="3044633" y="856784"/>
          <a:ext cx="1703480" cy="57447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just" defTabSz="914400" eaLnBrk="1" fontAlgn="auto" latinLnBrk="0" hangingPunct="1">
            <a:lnSpc>
              <a:spcPct val="150000"/>
            </a:lnSpc>
            <a:spcBef>
              <a:spcPct val="0"/>
            </a:spcBef>
            <a:spcAft>
              <a:spcPts val="0"/>
            </a:spcAft>
            <a:buClrTx/>
            <a:buSzTx/>
            <a:buFontTx/>
            <a:buChar char="••"/>
            <a:tabLst/>
            <a:defRPr/>
          </a:pPr>
          <a:r>
            <a:rPr lang="en-US" sz="2000" b="1"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Một</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số</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biểu</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hiện</a:t>
          </a:r>
          <a:r>
            <a:rPr lang="en-US" sz="2000" b="0" kern="1200" dirty="0" smtClean="0">
              <a:solidFill>
                <a:srgbClr val="002060"/>
              </a:solidFill>
              <a:effectLst/>
              <a:latin typeface="Arial" pitchFamily="34" charset="0"/>
              <a:cs typeface="Arial" pitchFamily="34" charset="0"/>
            </a:rPr>
            <a:t> vi </a:t>
          </a:r>
          <a:r>
            <a:rPr lang="en-US" sz="2000" b="0" kern="1200" dirty="0" err="1" smtClean="0">
              <a:solidFill>
                <a:srgbClr val="002060"/>
              </a:solidFill>
              <a:effectLst/>
              <a:latin typeface="Arial" pitchFamily="34" charset="0"/>
              <a:cs typeface="Arial" pitchFamily="34" charset="0"/>
            </a:rPr>
            <a:t>phạm</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quyền</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trẻ</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em</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và</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dấu</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hiệu</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nhận</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biết</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trẻ</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bị</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bạo</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hành</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trong</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các</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cơ</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sở</a:t>
          </a:r>
          <a:r>
            <a:rPr lang="en-US" sz="2000" b="0" kern="1200" dirty="0" smtClean="0">
              <a:solidFill>
                <a:srgbClr val="002060"/>
              </a:solidFill>
              <a:effectLst/>
              <a:latin typeface="Arial" pitchFamily="34" charset="0"/>
              <a:cs typeface="Arial" pitchFamily="34" charset="0"/>
            </a:rPr>
            <a:t> </a:t>
          </a:r>
          <a:r>
            <a:rPr lang="en-US" sz="2000" b="0" kern="1200" dirty="0" err="1" smtClean="0">
              <a:solidFill>
                <a:srgbClr val="002060"/>
              </a:solidFill>
              <a:effectLst/>
              <a:latin typeface="Arial" pitchFamily="34" charset="0"/>
              <a:cs typeface="Arial" pitchFamily="34" charset="0"/>
            </a:rPr>
            <a:t>GDMN</a:t>
          </a:r>
          <a:r>
            <a:rPr lang="en-US" sz="2000" b="0" kern="1200" dirty="0" smtClean="0">
              <a:solidFill>
                <a:srgbClr val="002060"/>
              </a:solidFill>
              <a:effectLst/>
              <a:latin typeface="Arial" pitchFamily="34" charset="0"/>
              <a:cs typeface="Arial" pitchFamily="34" charset="0"/>
            </a:rPr>
            <a:t>. </a:t>
          </a:r>
          <a:endParaRPr lang="en-US" sz="2000" b="0" kern="1200" dirty="0">
            <a:solidFill>
              <a:srgbClr val="002060"/>
            </a:solidFill>
            <a:effectLst/>
            <a:latin typeface="Arial" pitchFamily="34" charset="0"/>
            <a:cs typeface="Arial" pitchFamily="34" charset="0"/>
          </a:endParaRPr>
        </a:p>
      </dsp:txBody>
      <dsp:txXfrm rot="-5400000">
        <a:off x="1023995" y="2960580"/>
        <a:ext cx="5661600" cy="15371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C8C00-2DBC-40DE-8406-B33EE8271B44}">
      <dsp:nvSpPr>
        <dsp:cNvPr id="0" name=""/>
        <dsp:cNvSpPr/>
      </dsp:nvSpPr>
      <dsp:spPr>
        <a:xfrm rot="5400000">
          <a:off x="469224" y="1007610"/>
          <a:ext cx="1399228" cy="2328284"/>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54EC8E7-435A-41DF-8B53-E393C817E966}">
      <dsp:nvSpPr>
        <dsp:cNvPr id="0" name=""/>
        <dsp:cNvSpPr/>
      </dsp:nvSpPr>
      <dsp:spPr>
        <a:xfrm>
          <a:off x="235658" y="1703265"/>
          <a:ext cx="2101988" cy="184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err="1" smtClean="0">
              <a:latin typeface="Arial" pitchFamily="34" charset="0"/>
              <a:cs typeface="Arial" pitchFamily="34" charset="0"/>
            </a:rPr>
            <a:t>Phòng</a:t>
          </a:r>
          <a:r>
            <a:rPr lang="en-US" sz="2400" b="1" kern="1200" dirty="0" smtClean="0">
              <a:latin typeface="Arial" pitchFamily="34" charset="0"/>
              <a:cs typeface="Arial" pitchFamily="34" charset="0"/>
            </a:rPr>
            <a:t> </a:t>
          </a:r>
          <a:r>
            <a:rPr lang="en-US" sz="2400" b="1" kern="1200" dirty="0" err="1" smtClean="0">
              <a:latin typeface="Arial" pitchFamily="34" charset="0"/>
              <a:cs typeface="Arial" pitchFamily="34" charset="0"/>
            </a:rPr>
            <a:t>ngừa</a:t>
          </a:r>
          <a:endParaRPr lang="en-US" sz="2400" b="1" kern="1200" dirty="0" smtClean="0">
            <a:latin typeface="Arial" pitchFamily="34" charset="0"/>
            <a:cs typeface="Arial" pitchFamily="34" charset="0"/>
          </a:endParaRPr>
        </a:p>
      </dsp:txBody>
      <dsp:txXfrm>
        <a:off x="235658" y="1703265"/>
        <a:ext cx="2101988" cy="1842515"/>
      </dsp:txXfrm>
    </dsp:sp>
    <dsp:sp modelId="{E257DB66-1194-44EF-B084-F8FF00088892}">
      <dsp:nvSpPr>
        <dsp:cNvPr id="0" name=""/>
        <dsp:cNvSpPr/>
      </dsp:nvSpPr>
      <dsp:spPr>
        <a:xfrm>
          <a:off x="1941045" y="836199"/>
          <a:ext cx="396601" cy="396601"/>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EF97C97-942A-4C23-A7B2-8621AE80EC2A}">
      <dsp:nvSpPr>
        <dsp:cNvPr id="0" name=""/>
        <dsp:cNvSpPr/>
      </dsp:nvSpPr>
      <dsp:spPr>
        <a:xfrm rot="5400000">
          <a:off x="3042468" y="370858"/>
          <a:ext cx="1399228" cy="2328284"/>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85327F-4332-4F3D-8DED-9C5D70350531}">
      <dsp:nvSpPr>
        <dsp:cNvPr id="0" name=""/>
        <dsp:cNvSpPr/>
      </dsp:nvSpPr>
      <dsp:spPr>
        <a:xfrm>
          <a:off x="2808902" y="1066513"/>
          <a:ext cx="2101988" cy="184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err="1" smtClean="0">
              <a:latin typeface="Arial" pitchFamily="34" charset="0"/>
              <a:cs typeface="Arial" pitchFamily="34" charset="0"/>
            </a:rPr>
            <a:t>Hỗ</a:t>
          </a:r>
          <a:r>
            <a:rPr lang="en-US" sz="2400" b="1" kern="1200" dirty="0" smtClean="0">
              <a:latin typeface="Arial" pitchFamily="34" charset="0"/>
              <a:cs typeface="Arial" pitchFamily="34" charset="0"/>
            </a:rPr>
            <a:t> </a:t>
          </a:r>
          <a:r>
            <a:rPr lang="en-US" sz="2400" b="1" kern="1200" dirty="0" err="1" smtClean="0">
              <a:latin typeface="Arial" pitchFamily="34" charset="0"/>
              <a:cs typeface="Arial" pitchFamily="34" charset="0"/>
            </a:rPr>
            <a:t>trợ</a:t>
          </a:r>
          <a:endParaRPr lang="en-US" sz="2400" b="1" kern="1200" dirty="0" smtClean="0">
            <a:latin typeface="Arial" pitchFamily="34" charset="0"/>
            <a:cs typeface="Arial" pitchFamily="34" charset="0"/>
          </a:endParaRPr>
        </a:p>
      </dsp:txBody>
      <dsp:txXfrm>
        <a:off x="2808902" y="1066513"/>
        <a:ext cx="2101988" cy="1842515"/>
      </dsp:txXfrm>
    </dsp:sp>
    <dsp:sp modelId="{381124E8-0C4F-435A-9522-7230418DFF46}">
      <dsp:nvSpPr>
        <dsp:cNvPr id="0" name=""/>
        <dsp:cNvSpPr/>
      </dsp:nvSpPr>
      <dsp:spPr>
        <a:xfrm>
          <a:off x="4514289" y="199447"/>
          <a:ext cx="396601" cy="396601"/>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815F95-0692-47B0-A7C9-FCFAB129AED9}">
      <dsp:nvSpPr>
        <dsp:cNvPr id="0" name=""/>
        <dsp:cNvSpPr/>
      </dsp:nvSpPr>
      <dsp:spPr>
        <a:xfrm rot="5400000">
          <a:off x="5615713" y="-265893"/>
          <a:ext cx="1399228" cy="2328284"/>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CCBB52-D2BA-4E7B-8C3A-C8723BD50870}">
      <dsp:nvSpPr>
        <dsp:cNvPr id="0" name=""/>
        <dsp:cNvSpPr/>
      </dsp:nvSpPr>
      <dsp:spPr>
        <a:xfrm>
          <a:off x="5382147" y="429761"/>
          <a:ext cx="2101988" cy="184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smtClean="0">
              <a:latin typeface="Arial" pitchFamily="34" charset="0"/>
              <a:cs typeface="Arial" pitchFamily="34" charset="0"/>
            </a:rPr>
            <a:t>Can thiệp</a:t>
          </a:r>
          <a:endParaRPr lang="en-US" sz="2400" b="1" kern="1200" dirty="0" smtClean="0">
            <a:latin typeface="Arial" pitchFamily="34" charset="0"/>
            <a:cs typeface="Arial" pitchFamily="34" charset="0"/>
          </a:endParaRPr>
        </a:p>
      </dsp:txBody>
      <dsp:txXfrm>
        <a:off x="5382147" y="429761"/>
        <a:ext cx="2101988" cy="18425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62599-79E6-462F-BF18-A54FE1472372}">
      <dsp:nvSpPr>
        <dsp:cNvPr id="0" name=""/>
        <dsp:cNvSpPr/>
      </dsp:nvSpPr>
      <dsp:spPr>
        <a:xfrm>
          <a:off x="0" y="542538"/>
          <a:ext cx="8229600" cy="504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2C3C8F-C05E-46C3-8ADC-9865CDE6F0A7}">
      <dsp:nvSpPr>
        <dsp:cNvPr id="0" name=""/>
        <dsp:cNvSpPr/>
      </dsp:nvSpPr>
      <dsp:spPr>
        <a:xfrm>
          <a:off x="411480" y="26080"/>
          <a:ext cx="7817930" cy="81165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just"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Giữ</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bình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tĩnh</a:t>
          </a:r>
          <a:r>
            <a:rPr lang="en-US" sz="2400" kern="1200" dirty="0" smtClean="0">
              <a:latin typeface="Arial" pitchFamily="34" charset="0"/>
              <a:cs typeface="Arial" pitchFamily="34" charset="0"/>
            </a:rPr>
            <a:t>, r</a:t>
          </a:r>
          <a:r>
            <a:rPr lang="vi-VN" sz="2400" kern="1200" dirty="0" smtClean="0">
              <a:latin typeface="Arial" pitchFamily="34" charset="0"/>
              <a:cs typeface="Arial" pitchFamily="34" charset="0"/>
            </a:rPr>
            <a:t>ời khỏi vị trí đang tạo ra cho mình áp lực hoặc khó chịu</a:t>
          </a:r>
          <a:endParaRPr lang="en-US" sz="2400" kern="1200" dirty="0"/>
        </a:p>
      </dsp:txBody>
      <dsp:txXfrm>
        <a:off x="451102" y="65702"/>
        <a:ext cx="7738686" cy="732414"/>
      </dsp:txXfrm>
    </dsp:sp>
    <dsp:sp modelId="{9AC666B8-FEB8-4CE4-A874-4A7E51025C6B}">
      <dsp:nvSpPr>
        <dsp:cNvPr id="0" name=""/>
        <dsp:cNvSpPr/>
      </dsp:nvSpPr>
      <dsp:spPr>
        <a:xfrm>
          <a:off x="0" y="2735865"/>
          <a:ext cx="8229600" cy="5040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D31F52B8-1C34-414D-98AC-F59928B2F4EF}">
      <dsp:nvSpPr>
        <dsp:cNvPr id="0" name=""/>
        <dsp:cNvSpPr/>
      </dsp:nvSpPr>
      <dsp:spPr>
        <a:xfrm>
          <a:off x="391790" y="1154538"/>
          <a:ext cx="7835792" cy="1876527"/>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just" defTabSz="1066800">
            <a:lnSpc>
              <a:spcPct val="90000"/>
            </a:lnSpc>
            <a:spcBef>
              <a:spcPct val="0"/>
            </a:spcBef>
            <a:spcAft>
              <a:spcPct val="35000"/>
            </a:spcAft>
          </a:pPr>
          <a:r>
            <a:rPr lang="en-US" sz="2400" kern="1200" dirty="0" smtClean="0">
              <a:latin typeface="Arial" pitchFamily="34" charset="0"/>
              <a:cs typeface="Arial" pitchFamily="34" charset="0"/>
            </a:rPr>
            <a:t>- H</a:t>
          </a:r>
          <a:r>
            <a:rPr lang="vi-VN" sz="2400" kern="1200" dirty="0" smtClean="0">
              <a:latin typeface="Arial" pitchFamily="34" charset="0"/>
              <a:cs typeface="Arial" pitchFamily="34" charset="0"/>
            </a:rPr>
            <a:t>ãy nghĩ đến người </a:t>
          </a:r>
          <a:r>
            <a:rPr lang="en-US" sz="2400" kern="1200" dirty="0" err="1" smtClean="0">
              <a:latin typeface="Arial" pitchFamily="34" charset="0"/>
              <a:cs typeface="Arial" pitchFamily="34" charset="0"/>
            </a:rPr>
            <a:t>nào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đó</a:t>
          </a:r>
          <a:r>
            <a:rPr lang="en-US" sz="2400" kern="1200" dirty="0" smtClean="0">
              <a:latin typeface="Arial" pitchFamily="34" charset="0"/>
              <a:cs typeface="Arial" pitchFamily="34" charset="0"/>
            </a:rPr>
            <a:t> </a:t>
          </a:r>
          <a:r>
            <a:rPr lang="vi-VN" sz="2400" kern="1200" dirty="0" smtClean="0">
              <a:latin typeface="Arial" pitchFamily="34" charset="0"/>
              <a:cs typeface="Arial" pitchFamily="34" charset="0"/>
            </a:rPr>
            <a:t>hoặc điều </a:t>
          </a:r>
          <a:r>
            <a:rPr lang="en-US" sz="2400" kern="1200" dirty="0" err="1" smtClean="0">
              <a:latin typeface="Arial" pitchFamily="34" charset="0"/>
              <a:cs typeface="Arial" pitchFamily="34" charset="0"/>
            </a:rPr>
            <a:t>gì</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đó</a:t>
          </a:r>
          <a:r>
            <a:rPr lang="en-US" sz="2400" kern="1200" dirty="0" smtClean="0">
              <a:latin typeface="Arial" pitchFamily="34" charset="0"/>
              <a:cs typeface="Arial" pitchFamily="34" charset="0"/>
            </a:rPr>
            <a:t>, </a:t>
          </a:r>
          <a:r>
            <a:rPr lang="vi-VN" sz="2400" kern="1200" dirty="0" smtClean="0">
              <a:latin typeface="Arial" pitchFamily="34" charset="0"/>
              <a:cs typeface="Arial" pitchFamily="34" charset="0"/>
            </a:rPr>
            <a:t>khiến chúng ta dễ chịu nhất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tùy</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tình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huống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nhờ</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cô</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khác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lớp</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giúp</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ra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ngoài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thư</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giãn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ít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phút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hít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thở</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sâu</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uống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nước</a:t>
          </a:r>
          <a:r>
            <a:rPr lang="en-US" sz="2400" kern="1200" dirty="0" smtClean="0">
              <a:latin typeface="Arial" pitchFamily="34" charset="0"/>
              <a:cs typeface="Arial" pitchFamily="34" charset="0"/>
            </a:rPr>
            <a:t>, v</a:t>
          </a:r>
          <a:r>
            <a:rPr lang="vi-VN" sz="2400" kern="1200" dirty="0" smtClean="0">
              <a:latin typeface="Arial" pitchFamily="34" charset="0"/>
              <a:cs typeface="Arial" pitchFamily="34" charset="0"/>
            </a:rPr>
            <a:t>iết suy nghĩ của mình ra giấy hoặc rửa nước lạnh lên mặt để làm “sạch” những ức chế trong lòng…</a:t>
          </a:r>
          <a:r>
            <a:rPr lang="en-US" sz="2400" kern="1200" dirty="0" smtClean="0">
              <a:latin typeface="Arial" pitchFamily="34" charset="0"/>
              <a:cs typeface="Arial" pitchFamily="34" charset="0"/>
            </a:rPr>
            <a:t>.</a:t>
          </a:r>
          <a:endParaRPr lang="vi-VN" sz="2400" kern="1200" dirty="0">
            <a:latin typeface="Arial" pitchFamily="34" charset="0"/>
            <a:cs typeface="Arial" pitchFamily="34" charset="0"/>
          </a:endParaRPr>
        </a:p>
      </dsp:txBody>
      <dsp:txXfrm>
        <a:off x="483394" y="1246142"/>
        <a:ext cx="7652584" cy="1693319"/>
      </dsp:txXfrm>
    </dsp:sp>
    <dsp:sp modelId="{73B5F632-780A-4033-81E9-55DFE73EC91F}">
      <dsp:nvSpPr>
        <dsp:cNvPr id="0" name=""/>
        <dsp:cNvSpPr/>
      </dsp:nvSpPr>
      <dsp:spPr>
        <a:xfrm>
          <a:off x="0" y="3995882"/>
          <a:ext cx="8229600" cy="5040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EF6ADB72-1B0E-4BE6-9D77-A68CD6A9CF11}">
      <dsp:nvSpPr>
        <dsp:cNvPr id="0" name=""/>
        <dsp:cNvSpPr/>
      </dsp:nvSpPr>
      <dsp:spPr>
        <a:xfrm>
          <a:off x="391790" y="3347865"/>
          <a:ext cx="7835792" cy="943217"/>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just"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Không</a:t>
          </a:r>
          <a:r>
            <a:rPr lang="en-US" sz="2400" kern="1200" dirty="0" smtClean="0">
              <a:latin typeface="Arial" pitchFamily="34" charset="0"/>
              <a:cs typeface="Arial" pitchFamily="34" charset="0"/>
            </a:rPr>
            <a:t> </a:t>
          </a:r>
          <a:r>
            <a:rPr lang="vi-VN" sz="2400" kern="1200" dirty="0" smtClean="0">
              <a:latin typeface="Arial" pitchFamily="34" charset="0"/>
              <a:cs typeface="Arial" pitchFamily="34" charset="0"/>
            </a:rPr>
            <a:t>cầm các đồ dùng, vật dụng trong tay: Thước, gậy thể dục…</a:t>
          </a:r>
          <a:endParaRPr lang="vi-VN" sz="2400" kern="1200" dirty="0">
            <a:latin typeface="Arial" pitchFamily="34" charset="0"/>
            <a:cs typeface="Arial" pitchFamily="34" charset="0"/>
          </a:endParaRPr>
        </a:p>
      </dsp:txBody>
      <dsp:txXfrm>
        <a:off x="437834" y="3393909"/>
        <a:ext cx="7743704" cy="8511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62599-79E6-462F-BF18-A54FE1472372}">
      <dsp:nvSpPr>
        <dsp:cNvPr id="0" name=""/>
        <dsp:cNvSpPr/>
      </dsp:nvSpPr>
      <dsp:spPr>
        <a:xfrm>
          <a:off x="0" y="821692"/>
          <a:ext cx="8229600" cy="730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2C3C8F-C05E-46C3-8ADC-9865CDE6F0A7}">
      <dsp:nvSpPr>
        <dsp:cNvPr id="0" name=""/>
        <dsp:cNvSpPr/>
      </dsp:nvSpPr>
      <dsp:spPr>
        <a:xfrm>
          <a:off x="411480" y="72827"/>
          <a:ext cx="7817930" cy="1176904"/>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just" defTabSz="1066800">
            <a:lnSpc>
              <a:spcPct val="90000"/>
            </a:lnSpc>
            <a:spcBef>
              <a:spcPct val="0"/>
            </a:spcBef>
            <a:spcAft>
              <a:spcPct val="35000"/>
            </a:spcAft>
          </a:pPr>
          <a:r>
            <a:rPr lang="en-US" sz="2400" kern="1200" dirty="0" smtClean="0">
              <a:latin typeface="Arial" pitchFamily="34" charset="0"/>
              <a:cs typeface="Arial" pitchFamily="34" charset="0"/>
            </a:rPr>
            <a:t>- </a:t>
          </a:r>
          <a:r>
            <a:rPr lang="vi-VN" sz="2400" kern="1200" dirty="0" smtClean="0">
              <a:latin typeface="Arial" pitchFamily="34" charset="0"/>
              <a:cs typeface="Arial" pitchFamily="34" charset="0"/>
            </a:rPr>
            <a:t>Chia sẻ với đồng nghiệp về cảm xúc của mình để giải tỏa sự giận dữ, giải phóng được phần nào sự đè nén. </a:t>
          </a:r>
          <a:endParaRPr lang="en-US" sz="2400" kern="1200" dirty="0"/>
        </a:p>
      </dsp:txBody>
      <dsp:txXfrm>
        <a:off x="468932" y="130279"/>
        <a:ext cx="7703026" cy="1062000"/>
      </dsp:txXfrm>
    </dsp:sp>
    <dsp:sp modelId="{9AC666B8-FEB8-4CE4-A874-4A7E51025C6B}">
      <dsp:nvSpPr>
        <dsp:cNvPr id="0" name=""/>
        <dsp:cNvSpPr/>
      </dsp:nvSpPr>
      <dsp:spPr>
        <a:xfrm>
          <a:off x="0" y="3722335"/>
          <a:ext cx="8229600" cy="7308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D31F52B8-1C34-414D-98AC-F59928B2F4EF}">
      <dsp:nvSpPr>
        <dsp:cNvPr id="0" name=""/>
        <dsp:cNvSpPr/>
      </dsp:nvSpPr>
      <dsp:spPr>
        <a:xfrm>
          <a:off x="391790" y="1709092"/>
          <a:ext cx="7835792" cy="2441283"/>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just" defTabSz="1066800">
            <a:lnSpc>
              <a:spcPct val="90000"/>
            </a:lnSpc>
            <a:spcBef>
              <a:spcPct val="0"/>
            </a:spcBef>
            <a:spcAft>
              <a:spcPct val="35000"/>
            </a:spcAft>
          </a:pPr>
          <a:r>
            <a:rPr lang="en-US" sz="2400" kern="1200" dirty="0" smtClean="0">
              <a:latin typeface="Arial" pitchFamily="34" charset="0"/>
              <a:cs typeface="Arial" pitchFamily="34" charset="0"/>
            </a:rPr>
            <a:t>- </a:t>
          </a:r>
          <a:r>
            <a:rPr lang="vi-VN" sz="2400" kern="1200" dirty="0" smtClean="0">
              <a:latin typeface="Arial" pitchFamily="34" charset="0"/>
              <a:cs typeface="Arial" pitchFamily="34" charset="0"/>
            </a:rPr>
            <a:t>Không được hồi tưởng về quá khứ: cháu này hôm trước cũng đánh bạn, cũng vứt đồ chơi, đến lớp hay khóc…..vì điều đó sẽ dễ làm bùng phát cơn giận dữ thành cơn thịnh nộ…</a:t>
          </a:r>
          <a:endParaRPr lang="vi-VN" sz="2400" kern="1200" dirty="0">
            <a:latin typeface="Arial" pitchFamily="34" charset="0"/>
            <a:cs typeface="Arial" pitchFamily="34" charset="0"/>
          </a:endParaRPr>
        </a:p>
      </dsp:txBody>
      <dsp:txXfrm>
        <a:off x="510964" y="1828266"/>
        <a:ext cx="7597444" cy="220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EE016-F3A5-442C-B687-D29547C0E3F7}">
      <dsp:nvSpPr>
        <dsp:cNvPr id="0" name=""/>
        <dsp:cNvSpPr/>
      </dsp:nvSpPr>
      <dsp:spPr>
        <a:xfrm rot="5400000">
          <a:off x="-354120" y="354120"/>
          <a:ext cx="2360806" cy="1652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4</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 y="826281"/>
        <a:ext cx="1652564" cy="708242"/>
      </dsp:txXfrm>
    </dsp:sp>
    <dsp:sp modelId="{49764C2D-D01D-485E-83A4-A77535D833C3}">
      <dsp:nvSpPr>
        <dsp:cNvPr id="0" name=""/>
        <dsp:cNvSpPr/>
      </dsp:nvSpPr>
      <dsp:spPr>
        <a:xfrm rot="5400000">
          <a:off x="3372926" y="-1676431"/>
          <a:ext cx="1459439" cy="49001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just" defTabSz="914400" rtl="0" eaLnBrk="1" latinLnBrk="0" hangingPunct="1">
            <a:lnSpc>
              <a:spcPct val="150000"/>
            </a:lnSpc>
            <a:spcBef>
              <a:spcPct val="0"/>
            </a:spcBef>
            <a:spcAft>
              <a:spcPct val="15000"/>
            </a:spcAft>
            <a:buChar char="••"/>
          </a:pPr>
          <a:r>
            <a:rPr lang="en-US" sz="2000" kern="1200" dirty="0" smtClean="0">
              <a:solidFill>
                <a:srgbClr val="002060"/>
              </a:solidFill>
              <a:effectLst/>
              <a:latin typeface="Arial" pitchFamily="34" charset="0"/>
              <a:ea typeface="+mj-ea"/>
              <a:cs typeface="Arial" pitchFamily="34" charset="0"/>
            </a:rPr>
            <a:t> </a:t>
          </a:r>
          <a:r>
            <a:rPr lang="en-US" sz="2000" kern="1200" dirty="0" err="1" smtClean="0">
              <a:solidFill>
                <a:srgbClr val="002060"/>
              </a:solidFill>
              <a:effectLst/>
              <a:latin typeface="Arial" pitchFamily="34" charset="0"/>
              <a:cs typeface="Arial" pitchFamily="34" charset="0"/>
            </a:rPr>
            <a:t>Biện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pháp</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đảm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bảo</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quyền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em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phòng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chống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bạo</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hành</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em</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trong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cơ</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sở</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GDMN</a:t>
          </a:r>
          <a:r>
            <a:rPr lang="en-US" sz="2000" kern="1200" dirty="0" smtClean="0">
              <a:solidFill>
                <a:srgbClr val="002060"/>
              </a:solidFill>
              <a:effectLst/>
              <a:latin typeface="Arial" pitchFamily="34" charset="0"/>
              <a:cs typeface="Arial" pitchFamily="34" charset="0"/>
            </a:rPr>
            <a:t>.</a:t>
          </a:r>
          <a:endParaRPr lang="en-US" sz="2000" kern="1200" dirty="0">
            <a:solidFill>
              <a:srgbClr val="002060"/>
            </a:solidFill>
            <a:effectLst/>
            <a:latin typeface="Arial" pitchFamily="34" charset="0"/>
            <a:ea typeface="+mj-ea"/>
            <a:cs typeface="Arial" pitchFamily="34" charset="0"/>
          </a:endParaRPr>
        </a:p>
      </dsp:txBody>
      <dsp:txXfrm rot="-5400000">
        <a:off x="1652564" y="115175"/>
        <a:ext cx="4828919" cy="1316951"/>
      </dsp:txXfrm>
    </dsp:sp>
    <dsp:sp modelId="{8011F3E0-F639-419D-87AC-A2AA64818D97}">
      <dsp:nvSpPr>
        <dsp:cNvPr id="0" name=""/>
        <dsp:cNvSpPr/>
      </dsp:nvSpPr>
      <dsp:spPr>
        <a:xfrm rot="5400000">
          <a:off x="-354120" y="2495852"/>
          <a:ext cx="2360806" cy="1652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5</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 y="2968013"/>
        <a:ext cx="1652564" cy="708242"/>
      </dsp:txXfrm>
    </dsp:sp>
    <dsp:sp modelId="{24B423C0-3D32-4AC5-988F-321678D1F031}">
      <dsp:nvSpPr>
        <dsp:cNvPr id="0" name=""/>
        <dsp:cNvSpPr/>
      </dsp:nvSpPr>
      <dsp:spPr>
        <a:xfrm rot="5400000">
          <a:off x="3139103" y="620485"/>
          <a:ext cx="1927086" cy="49001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1588" algn="just" defTabSz="622300">
            <a:lnSpc>
              <a:spcPct val="150000"/>
            </a:lnSpc>
            <a:spcBef>
              <a:spcPct val="0"/>
            </a:spcBef>
            <a:spcAft>
              <a:spcPct val="15000"/>
            </a:spcAft>
            <a:buChar char="••"/>
          </a:pP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Một</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số</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lưu</a:t>
          </a:r>
          <a:r>
            <a:rPr lang="en-US" sz="2000" kern="1200" dirty="0" smtClean="0">
              <a:solidFill>
                <a:srgbClr val="002060"/>
              </a:solidFill>
              <a:effectLst/>
              <a:latin typeface="Arial" pitchFamily="34" charset="0"/>
              <a:cs typeface="Arial" pitchFamily="34" charset="0"/>
            </a:rPr>
            <a:t> ý </a:t>
          </a:r>
          <a:r>
            <a:rPr lang="en-US" sz="2000" kern="1200" dirty="0" err="1" smtClean="0">
              <a:solidFill>
                <a:srgbClr val="002060"/>
              </a:solidFill>
              <a:effectLst/>
              <a:latin typeface="Arial" pitchFamily="34" charset="0"/>
              <a:cs typeface="Arial" pitchFamily="34" charset="0"/>
            </a:rPr>
            <a:t>về</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ứng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xử</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và</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biện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pháp</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khi</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nhận</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biết</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trẻ</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bị</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bạo</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hành</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trong</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các</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cơ</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sở</a:t>
          </a:r>
          <a:r>
            <a:rPr lang="en-US" sz="2000" kern="1200" dirty="0" smtClean="0">
              <a:solidFill>
                <a:srgbClr val="002060"/>
              </a:solidFill>
              <a:effectLst/>
              <a:latin typeface="Arial" pitchFamily="34" charset="0"/>
              <a:cs typeface="Arial" pitchFamily="34" charset="0"/>
            </a:rPr>
            <a:t> </a:t>
          </a:r>
          <a:r>
            <a:rPr lang="en-US" sz="2000" kern="1200" dirty="0" err="1" smtClean="0">
              <a:solidFill>
                <a:srgbClr val="002060"/>
              </a:solidFill>
              <a:effectLst/>
              <a:latin typeface="Arial" pitchFamily="34" charset="0"/>
              <a:cs typeface="Arial" pitchFamily="34" charset="0"/>
            </a:rPr>
            <a:t>GDMN</a:t>
          </a:r>
          <a:r>
            <a:rPr lang="en-US" sz="2000" kern="1200" dirty="0" smtClean="0">
              <a:solidFill>
                <a:srgbClr val="002060"/>
              </a:solidFill>
              <a:effectLst/>
              <a:latin typeface="Arial" pitchFamily="34" charset="0"/>
              <a:cs typeface="Arial" pitchFamily="34" charset="0"/>
            </a:rPr>
            <a:t>.</a:t>
          </a:r>
          <a:endParaRPr lang="en-US" sz="2000" b="1" kern="1200" dirty="0">
            <a:solidFill>
              <a:srgbClr val="002060"/>
            </a:solidFill>
            <a:effectLst/>
            <a:latin typeface="Arial" pitchFamily="34" charset="0"/>
            <a:cs typeface="Arial" pitchFamily="34" charset="0"/>
          </a:endParaRPr>
        </a:p>
      </dsp:txBody>
      <dsp:txXfrm rot="-5400000">
        <a:off x="1652565" y="2201097"/>
        <a:ext cx="4806090" cy="1738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2DF3-0689-4A2D-8B3B-4F5AD167F272}">
      <dsp:nvSpPr>
        <dsp:cNvPr id="0" name=""/>
        <dsp:cNvSpPr/>
      </dsp:nvSpPr>
      <dsp:spPr>
        <a:xfrm>
          <a:off x="0" y="0"/>
          <a:ext cx="8208912" cy="12961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 - </a:t>
          </a:r>
          <a:r>
            <a:rPr lang="en-US" sz="2400" b="1" kern="1200" dirty="0" err="1" smtClean="0">
              <a:solidFill>
                <a:schemeClr val="tx1"/>
              </a:solidFill>
              <a:latin typeface="Arial" pitchFamily="34" charset="0"/>
              <a:cs typeface="Arial" pitchFamily="34" charset="0"/>
            </a:rPr>
            <a:t>Công</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ước</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Liên</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Hợp</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Quốc</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về</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Quyền</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trẻ</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em</a:t>
          </a:r>
          <a:r>
            <a:rPr lang="en-US" sz="2400" b="1" kern="1200" dirty="0" smtClean="0">
              <a:solidFill>
                <a:schemeClr val="tx1"/>
              </a:solidFill>
              <a:latin typeface="Arial" pitchFamily="34" charset="0"/>
              <a:cs typeface="Arial" pitchFamily="34" charset="0"/>
            </a:rPr>
            <a:t>    </a:t>
          </a:r>
          <a:endParaRPr lang="en-US" sz="2400" b="1" kern="1200" dirty="0">
            <a:solidFill>
              <a:schemeClr val="tx1"/>
            </a:solidFill>
            <a:latin typeface="Arial" pitchFamily="34" charset="0"/>
            <a:cs typeface="Arial" pitchFamily="34" charset="0"/>
          </a:endParaRPr>
        </a:p>
      </dsp:txBody>
      <dsp:txXfrm>
        <a:off x="1771396" y="0"/>
        <a:ext cx="6437515" cy="1296144"/>
      </dsp:txXfrm>
    </dsp:sp>
    <dsp:sp modelId="{A0EC8C2C-BCD0-4B65-8E06-619AA620DBD9}">
      <dsp:nvSpPr>
        <dsp:cNvPr id="0" name=""/>
        <dsp:cNvSpPr/>
      </dsp:nvSpPr>
      <dsp:spPr>
        <a:xfrm>
          <a:off x="129614" y="129614"/>
          <a:ext cx="1641782" cy="10369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A6571-DFEE-4639-91C1-614CF85226E8}">
      <dsp:nvSpPr>
        <dsp:cNvPr id="0" name=""/>
        <dsp:cNvSpPr/>
      </dsp:nvSpPr>
      <dsp:spPr>
        <a:xfrm>
          <a:off x="0" y="0"/>
          <a:ext cx="8352928" cy="115212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Luật</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trẻ</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em</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Luật</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số</a:t>
          </a:r>
          <a:r>
            <a:rPr lang="en-US" sz="2400" b="1" kern="1200" dirty="0" smtClean="0">
              <a:solidFill>
                <a:schemeClr val="tx1"/>
              </a:solidFill>
              <a:latin typeface="Arial" pitchFamily="34" charset="0"/>
              <a:cs typeface="Arial" pitchFamily="34" charset="0"/>
            </a:rPr>
            <a:t> 102/2016/</a:t>
          </a:r>
          <a:r>
            <a:rPr lang="en-US" sz="2400" b="1" kern="1200" dirty="0" err="1" smtClean="0">
              <a:solidFill>
                <a:schemeClr val="tx1"/>
              </a:solidFill>
              <a:latin typeface="Arial" pitchFamily="34" charset="0"/>
              <a:cs typeface="Arial" pitchFamily="34" charset="0"/>
            </a:rPr>
            <a:t>QH13</a:t>
          </a:r>
          <a:r>
            <a:rPr lang="en-US" sz="2400" b="1" kern="1200" dirty="0" smtClean="0">
              <a:solidFill>
                <a:schemeClr val="tx1"/>
              </a:solidFill>
              <a:latin typeface="Arial" pitchFamily="34" charset="0"/>
              <a:cs typeface="Arial" pitchFamily="34" charset="0"/>
            </a:rPr>
            <a:t>)</a:t>
          </a:r>
        </a:p>
      </dsp:txBody>
      <dsp:txXfrm>
        <a:off x="1785798" y="0"/>
        <a:ext cx="6567129" cy="1152128"/>
      </dsp:txXfrm>
    </dsp:sp>
    <dsp:sp modelId="{DB299002-C371-48D8-A6DD-3D6CFBDE316B}">
      <dsp:nvSpPr>
        <dsp:cNvPr id="0" name=""/>
        <dsp:cNvSpPr/>
      </dsp:nvSpPr>
      <dsp:spPr>
        <a:xfrm>
          <a:off x="115212" y="115212"/>
          <a:ext cx="1670585" cy="9217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2FCE5-1A3A-4013-92A9-BBE3EAB5DF1A}">
      <dsp:nvSpPr>
        <dsp:cNvPr id="0" name=""/>
        <dsp:cNvSpPr/>
      </dsp:nvSpPr>
      <dsp:spPr>
        <a:xfrm>
          <a:off x="0" y="0"/>
          <a:ext cx="8496944" cy="244827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Điều</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lệ</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trường</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mầm</a:t>
          </a:r>
          <a:r>
            <a:rPr lang="en-US" sz="2400" b="1" kern="1200" dirty="0" smtClean="0">
              <a:solidFill>
                <a:schemeClr val="tx1"/>
              </a:solidFill>
              <a:latin typeface="Arial" pitchFamily="34" charset="0"/>
              <a:cs typeface="Arial" pitchFamily="34" charset="0"/>
            </a:rPr>
            <a:t> non</a:t>
          </a:r>
        </a:p>
        <a:p>
          <a:pPr lvl="0" algn="just" defTabSz="1066800">
            <a:lnSpc>
              <a:spcPct val="90000"/>
            </a:lnSpc>
            <a:spcBef>
              <a:spcPct val="0"/>
            </a:spcBef>
            <a:spcAft>
              <a:spcPct val="35000"/>
            </a:spcAft>
          </a:pPr>
          <a:r>
            <a:rPr lang="en-US" sz="2400" b="0" i="1" kern="1200" dirty="0" smtClean="0">
              <a:solidFill>
                <a:schemeClr val="tx1"/>
              </a:solidFill>
              <a:latin typeface="Arial" pitchFamily="34" charset="0"/>
              <a:cs typeface="Arial" pitchFamily="34" charset="0"/>
            </a:rPr>
            <a:t>(</a:t>
          </a:r>
          <a:r>
            <a:rPr lang="en-US" sz="2200" b="0" i="1" kern="1200" dirty="0" err="1" smtClean="0">
              <a:solidFill>
                <a:schemeClr val="tx1"/>
              </a:solidFill>
              <a:latin typeface="Arial" pitchFamily="34" charset="0"/>
              <a:cs typeface="Arial" pitchFamily="34" charset="0"/>
            </a:rPr>
            <a:t>Thông</a:t>
          </a:r>
          <a:r>
            <a:rPr lang="en-US" sz="2200" b="0" i="1" kern="1200" dirty="0" smtClean="0">
              <a:solidFill>
                <a:schemeClr val="tx1"/>
              </a:solidFill>
              <a:latin typeface="Arial" pitchFamily="34" charset="0"/>
              <a:cs typeface="Arial" pitchFamily="34" charset="0"/>
            </a:rPr>
            <a:t> </a:t>
          </a:r>
          <a:r>
            <a:rPr lang="en-US" sz="2200" b="0" i="1" kern="1200" dirty="0" err="1" smtClean="0">
              <a:solidFill>
                <a:schemeClr val="tx1"/>
              </a:solidFill>
              <a:latin typeface="Arial" pitchFamily="34" charset="0"/>
              <a:cs typeface="Arial" pitchFamily="34" charset="0"/>
            </a:rPr>
            <a:t>tư</a:t>
          </a:r>
          <a:r>
            <a:rPr lang="en-US" sz="2200" b="0" i="1" kern="1200" dirty="0" smtClean="0">
              <a:solidFill>
                <a:schemeClr val="tx1"/>
              </a:solidFill>
              <a:latin typeface="Arial" pitchFamily="34" charset="0"/>
              <a:cs typeface="Arial" pitchFamily="34" charset="0"/>
            </a:rPr>
            <a:t> </a:t>
          </a:r>
          <a:r>
            <a:rPr lang="en-US" sz="2200" b="0" i="1" kern="1200" dirty="0" err="1" smtClean="0">
              <a:solidFill>
                <a:schemeClr val="tx1"/>
              </a:solidFill>
              <a:latin typeface="Arial" pitchFamily="34" charset="0"/>
              <a:cs typeface="Arial" pitchFamily="34" charset="0"/>
            </a:rPr>
            <a:t>số</a:t>
          </a:r>
          <a:r>
            <a:rPr lang="en-US" sz="2200" b="0" i="1" kern="1200" dirty="0" smtClean="0">
              <a:solidFill>
                <a:schemeClr val="tx1"/>
              </a:solidFill>
              <a:latin typeface="Arial" pitchFamily="34" charset="0"/>
              <a:cs typeface="Arial" pitchFamily="34" charset="0"/>
            </a:rPr>
            <a:t> 52/2020/ </a:t>
          </a:r>
          <a:r>
            <a:rPr lang="en-US" sz="2200" b="0" i="1" kern="1200" dirty="0" err="1" smtClean="0">
              <a:solidFill>
                <a:schemeClr val="tx1"/>
              </a:solidFill>
              <a:latin typeface="Arial" pitchFamily="34" charset="0"/>
              <a:cs typeface="Arial" pitchFamily="34" charset="0"/>
            </a:rPr>
            <a:t>TT-BGDĐT</a:t>
          </a:r>
          <a:r>
            <a:rPr lang="en-US" sz="2200" b="0" i="1" kern="1200" dirty="0" smtClean="0">
              <a:solidFill>
                <a:schemeClr val="tx1"/>
              </a:solidFill>
              <a:latin typeface="Arial" pitchFamily="34" charset="0"/>
              <a:cs typeface="Arial" pitchFamily="34" charset="0"/>
            </a:rPr>
            <a:t> </a:t>
          </a:r>
          <a:r>
            <a:rPr lang="en-US" sz="2200" b="0" i="1" kern="1200" dirty="0" err="1" smtClean="0">
              <a:solidFill>
                <a:schemeClr val="tx1"/>
              </a:solidFill>
              <a:latin typeface="Arial" pitchFamily="34" charset="0"/>
              <a:cs typeface="Arial" pitchFamily="34" charset="0"/>
            </a:rPr>
            <a:t>ngày</a:t>
          </a:r>
          <a:r>
            <a:rPr lang="en-US" sz="2200" b="0" i="1" kern="1200" dirty="0" smtClean="0">
              <a:solidFill>
                <a:schemeClr val="tx1"/>
              </a:solidFill>
              <a:latin typeface="Arial" pitchFamily="34" charset="0"/>
              <a:cs typeface="Arial" pitchFamily="34" charset="0"/>
            </a:rPr>
            <a:t> 31 </a:t>
          </a:r>
          <a:r>
            <a:rPr lang="en-US" sz="2200" b="0" i="1" kern="1200" dirty="0" err="1" smtClean="0">
              <a:solidFill>
                <a:schemeClr val="tx1"/>
              </a:solidFill>
              <a:latin typeface="Arial" pitchFamily="34" charset="0"/>
              <a:cs typeface="Arial" pitchFamily="34" charset="0"/>
            </a:rPr>
            <a:t>tháng</a:t>
          </a:r>
          <a:r>
            <a:rPr lang="en-US" sz="2200" b="0" i="1" kern="1200" dirty="0" smtClean="0">
              <a:solidFill>
                <a:schemeClr val="tx1"/>
              </a:solidFill>
              <a:latin typeface="Arial" pitchFamily="34" charset="0"/>
              <a:cs typeface="Arial" pitchFamily="34" charset="0"/>
            </a:rPr>
            <a:t> 12 </a:t>
          </a:r>
          <a:r>
            <a:rPr lang="en-US" sz="2200" b="0" i="1" kern="1200" dirty="0" err="1" smtClean="0">
              <a:solidFill>
                <a:schemeClr val="tx1"/>
              </a:solidFill>
              <a:latin typeface="Arial" pitchFamily="34" charset="0"/>
              <a:cs typeface="Arial" pitchFamily="34" charset="0"/>
            </a:rPr>
            <a:t>năm</a:t>
          </a:r>
          <a:r>
            <a:rPr lang="en-US" sz="2200" b="0" i="1" kern="1200" dirty="0" smtClean="0">
              <a:solidFill>
                <a:schemeClr val="tx1"/>
              </a:solidFill>
              <a:latin typeface="Arial" pitchFamily="34" charset="0"/>
              <a:cs typeface="Arial" pitchFamily="34" charset="0"/>
            </a:rPr>
            <a:t> 2020 </a:t>
          </a:r>
          <a:r>
            <a:rPr lang="en-US" sz="2200" b="0" i="1" kern="1200" dirty="0" err="1" smtClean="0">
              <a:solidFill>
                <a:schemeClr val="tx1"/>
              </a:solidFill>
              <a:latin typeface="Arial" pitchFamily="34" charset="0"/>
              <a:cs typeface="Arial" pitchFamily="34" charset="0"/>
            </a:rPr>
            <a:t>về</a:t>
          </a:r>
          <a:r>
            <a:rPr lang="en-US" sz="2200" b="0" i="1" kern="1200" dirty="0" smtClean="0">
              <a:solidFill>
                <a:schemeClr val="tx1"/>
              </a:solidFill>
              <a:latin typeface="Arial" pitchFamily="34" charset="0"/>
              <a:cs typeface="Arial" pitchFamily="34" charset="0"/>
            </a:rPr>
            <a:t> Ban </a:t>
          </a:r>
          <a:r>
            <a:rPr lang="en-US" sz="2200" b="0" i="1" kern="1200" dirty="0" err="1" smtClean="0">
              <a:solidFill>
                <a:schemeClr val="tx1"/>
              </a:solidFill>
              <a:latin typeface="Arial" pitchFamily="34" charset="0"/>
              <a:cs typeface="Arial" pitchFamily="34" charset="0"/>
            </a:rPr>
            <a:t>hành</a:t>
          </a:r>
          <a:r>
            <a:rPr lang="en-US" sz="2200" b="0" i="1" kern="1200" dirty="0" smtClean="0">
              <a:solidFill>
                <a:schemeClr val="tx1"/>
              </a:solidFill>
              <a:latin typeface="Arial" pitchFamily="34" charset="0"/>
              <a:cs typeface="Arial" pitchFamily="34" charset="0"/>
            </a:rPr>
            <a:t> </a:t>
          </a:r>
          <a:r>
            <a:rPr lang="en-US" sz="2200" b="0" i="1" kern="1200" dirty="0" err="1" smtClean="0">
              <a:solidFill>
                <a:schemeClr val="tx1"/>
              </a:solidFill>
              <a:latin typeface="Arial" pitchFamily="34" charset="0"/>
              <a:cs typeface="Arial" pitchFamily="34" charset="0"/>
            </a:rPr>
            <a:t>Điều</a:t>
          </a:r>
          <a:r>
            <a:rPr lang="en-US" sz="2200" b="0" i="1" kern="1200" dirty="0" smtClean="0">
              <a:solidFill>
                <a:schemeClr val="tx1"/>
              </a:solidFill>
              <a:latin typeface="Arial" pitchFamily="34" charset="0"/>
              <a:cs typeface="Arial" pitchFamily="34" charset="0"/>
            </a:rPr>
            <a:t> </a:t>
          </a:r>
          <a:r>
            <a:rPr lang="en-US" sz="2200" b="0" i="1" kern="1200" dirty="0" err="1" smtClean="0">
              <a:solidFill>
                <a:schemeClr val="tx1"/>
              </a:solidFill>
              <a:latin typeface="Arial" pitchFamily="34" charset="0"/>
              <a:cs typeface="Arial" pitchFamily="34" charset="0"/>
            </a:rPr>
            <a:t>lệ</a:t>
          </a:r>
          <a:r>
            <a:rPr lang="en-US" sz="2200" b="0" i="1" kern="1200" dirty="0" smtClean="0">
              <a:solidFill>
                <a:schemeClr val="tx1"/>
              </a:solidFill>
              <a:latin typeface="Arial" pitchFamily="34" charset="0"/>
              <a:cs typeface="Arial" pitchFamily="34" charset="0"/>
            </a:rPr>
            <a:t> </a:t>
          </a:r>
          <a:r>
            <a:rPr lang="en-US" sz="2200" b="0" i="1" kern="1200" dirty="0" err="1" smtClean="0">
              <a:solidFill>
                <a:schemeClr val="tx1"/>
              </a:solidFill>
              <a:latin typeface="Arial" pitchFamily="34" charset="0"/>
              <a:cs typeface="Arial" pitchFamily="34" charset="0"/>
            </a:rPr>
            <a:t>Trường</a:t>
          </a:r>
          <a:r>
            <a:rPr lang="en-US" sz="2200" b="0" i="1" kern="1200" dirty="0" smtClean="0">
              <a:solidFill>
                <a:schemeClr val="tx1"/>
              </a:solidFill>
              <a:latin typeface="Arial" pitchFamily="34" charset="0"/>
              <a:cs typeface="Arial" pitchFamily="34" charset="0"/>
            </a:rPr>
            <a:t> </a:t>
          </a:r>
          <a:r>
            <a:rPr lang="en-US" sz="2200" b="0" i="1" kern="1200" dirty="0" err="1" smtClean="0">
              <a:solidFill>
                <a:schemeClr val="tx1"/>
              </a:solidFill>
              <a:latin typeface="Arial" pitchFamily="34" charset="0"/>
              <a:cs typeface="Arial" pitchFamily="34" charset="0"/>
            </a:rPr>
            <a:t>mầm</a:t>
          </a:r>
          <a:r>
            <a:rPr lang="en-US" sz="2200" b="0" i="1" kern="1200" dirty="0" smtClean="0">
              <a:solidFill>
                <a:schemeClr val="tx1"/>
              </a:solidFill>
              <a:latin typeface="Arial" pitchFamily="34" charset="0"/>
              <a:cs typeface="Arial" pitchFamily="34" charset="0"/>
            </a:rPr>
            <a:t> non)</a:t>
          </a:r>
          <a:endParaRPr lang="en-US" sz="2200" b="0" kern="1200" dirty="0">
            <a:solidFill>
              <a:schemeClr val="tx1"/>
            </a:solidFill>
            <a:latin typeface="Arial" pitchFamily="34" charset="0"/>
            <a:cs typeface="Arial" pitchFamily="34" charset="0"/>
          </a:endParaRPr>
        </a:p>
      </dsp:txBody>
      <dsp:txXfrm>
        <a:off x="1944216" y="0"/>
        <a:ext cx="6552728" cy="2448272"/>
      </dsp:txXfrm>
    </dsp:sp>
    <dsp:sp modelId="{8D572EC6-24A6-4222-BF22-4B1A9D67EB83}">
      <dsp:nvSpPr>
        <dsp:cNvPr id="0" name=""/>
        <dsp:cNvSpPr/>
      </dsp:nvSpPr>
      <dsp:spPr>
        <a:xfrm>
          <a:off x="244827" y="244827"/>
          <a:ext cx="1699388" cy="19586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8000" b="-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93FD-6A99-495B-96DF-ACB59B148943}">
      <dsp:nvSpPr>
        <dsp:cNvPr id="0" name=""/>
        <dsp:cNvSpPr/>
      </dsp:nvSpPr>
      <dsp:spPr>
        <a:xfrm>
          <a:off x="-6758288" y="-1033386"/>
          <a:ext cx="8043436" cy="8043436"/>
        </a:xfrm>
        <a:prstGeom prst="blockArc">
          <a:avLst>
            <a:gd name="adj1" fmla="val 18900000"/>
            <a:gd name="adj2" fmla="val 2700000"/>
            <a:gd name="adj3" fmla="val 26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DD59D-014D-4036-AFAE-B931B3D8278F}">
      <dsp:nvSpPr>
        <dsp:cNvPr id="0" name=""/>
        <dsp:cNvSpPr/>
      </dsp:nvSpPr>
      <dsp:spPr>
        <a:xfrm>
          <a:off x="861155" y="216020"/>
          <a:ext cx="7584905" cy="181499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8795"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văn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số</a:t>
          </a:r>
          <a:r>
            <a:rPr lang="en-US" sz="2400" kern="1200" dirty="0" smtClean="0">
              <a:latin typeface="Arial" pitchFamily="34" charset="0"/>
              <a:cs typeface="Arial" pitchFamily="34" charset="0"/>
            </a:rPr>
            <a:t> 189/</a:t>
          </a:r>
          <a:r>
            <a:rPr lang="en-US" sz="2400" kern="1200" dirty="0" err="1" smtClean="0">
              <a:latin typeface="Arial" pitchFamily="34" charset="0"/>
              <a:cs typeface="Arial" pitchFamily="34" charset="0"/>
            </a:rPr>
            <a:t>GDĐT-CTTT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ngày</a:t>
          </a:r>
          <a:r>
            <a:rPr lang="en-US" sz="2400" kern="1200" dirty="0" smtClean="0">
              <a:latin typeface="Arial" pitchFamily="34" charset="0"/>
              <a:cs typeface="Arial" pitchFamily="34" charset="0"/>
            </a:rPr>
            <a:t> 18 </a:t>
          </a:r>
          <a:r>
            <a:rPr lang="en-US" sz="2400" kern="1200" dirty="0" err="1" smtClean="0">
              <a:latin typeface="Arial" pitchFamily="34" charset="0"/>
              <a:cs typeface="Arial" pitchFamily="34" charset="0"/>
            </a:rPr>
            <a:t>tháng</a:t>
          </a:r>
          <a:r>
            <a:rPr lang="en-US" sz="2400" kern="1200" dirty="0" smtClean="0">
              <a:latin typeface="Arial" pitchFamily="34" charset="0"/>
              <a:cs typeface="Arial" pitchFamily="34" charset="0"/>
            </a:rPr>
            <a:t> 01 </a:t>
          </a:r>
          <a:r>
            <a:rPr lang="en-US" sz="2400" kern="1200" dirty="0" err="1" smtClean="0">
              <a:latin typeface="Arial" pitchFamily="34" charset="0"/>
              <a:cs typeface="Arial" pitchFamily="34" charset="0"/>
            </a:rPr>
            <a:t>năm</a:t>
          </a:r>
          <a:r>
            <a:rPr lang="en-US" sz="2400" kern="1200" dirty="0" smtClean="0">
              <a:latin typeface="Arial" pitchFamily="34" charset="0"/>
              <a:cs typeface="Arial" pitchFamily="34" charset="0"/>
            </a:rPr>
            <a:t> 2019 </a:t>
          </a:r>
          <a:r>
            <a:rPr lang="en-US" sz="2400" kern="1200" dirty="0" err="1" smtClean="0">
              <a:latin typeface="Arial" pitchFamily="34" charset="0"/>
              <a:cs typeface="Arial" pitchFamily="34" charset="0"/>
            </a:rPr>
            <a:t>của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Sở</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dục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và</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Đào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về</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Triển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khai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Chương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trình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tập</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huấn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phòng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chống</a:t>
          </a:r>
          <a:r>
            <a:rPr lang="en-US" sz="2400" kern="1200" dirty="0" smtClean="0">
              <a:latin typeface="Arial" pitchFamily="34" charset="0"/>
              <a:cs typeface="Arial" pitchFamily="34" charset="0"/>
            </a:rPr>
            <a:t> tai </a:t>
          </a:r>
          <a:r>
            <a:rPr lang="en-US" sz="2400" kern="1200" dirty="0" err="1" smtClean="0">
              <a:latin typeface="Arial" pitchFamily="34" charset="0"/>
              <a:cs typeface="Arial" pitchFamily="34" charset="0"/>
            </a:rPr>
            <a:t>nạn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thương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tích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trẻ</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em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giai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đoạn</a:t>
          </a:r>
          <a:r>
            <a:rPr lang="en-US" sz="2400" kern="1200" dirty="0" smtClean="0">
              <a:latin typeface="Arial" pitchFamily="34" charset="0"/>
              <a:cs typeface="Arial" pitchFamily="34" charset="0"/>
            </a:rPr>
            <a:t> 2019-2020;</a:t>
          </a:r>
          <a:endParaRPr lang="en-US" sz="2400" b="1" kern="1200" dirty="0">
            <a:latin typeface="Arial" pitchFamily="34" charset="0"/>
            <a:cs typeface="Arial" pitchFamily="34" charset="0"/>
          </a:endParaRPr>
        </a:p>
      </dsp:txBody>
      <dsp:txXfrm>
        <a:off x="861155" y="216020"/>
        <a:ext cx="7584905" cy="1814993"/>
      </dsp:txXfrm>
    </dsp:sp>
    <dsp:sp modelId="{EAC9B308-8798-4C00-B1EB-D1AC143490F9}">
      <dsp:nvSpPr>
        <dsp:cNvPr id="0" name=""/>
        <dsp:cNvSpPr/>
      </dsp:nvSpPr>
      <dsp:spPr>
        <a:xfrm>
          <a:off x="288049" y="720083"/>
          <a:ext cx="1077189" cy="95049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B471E39B-D02D-4F67-92C3-FE60D95B308D}">
      <dsp:nvSpPr>
        <dsp:cNvPr id="0" name=""/>
        <dsp:cNvSpPr/>
      </dsp:nvSpPr>
      <dsp:spPr>
        <a:xfrm>
          <a:off x="1293252" y="2160241"/>
          <a:ext cx="7150401" cy="175013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8795"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smtClean="0">
              <a:latin typeface="Arial" pitchFamily="34" charset="0"/>
              <a:cs typeface="Arial" pitchFamily="34" charset="0"/>
            </a:rPr>
            <a:t>- Công văn 2058/GDĐT-MN ngày 18 tháng 6 năm 2019 của Sở Giáo dục và Đào tạo về triển khai chương trình Giáo dục giới tính trên địa bàn thành phố;</a:t>
          </a:r>
          <a:endParaRPr lang="en-US" sz="2400" kern="1200" dirty="0">
            <a:latin typeface="Arial" pitchFamily="34" charset="0"/>
            <a:cs typeface="Arial" pitchFamily="34" charset="0"/>
          </a:endParaRPr>
        </a:p>
      </dsp:txBody>
      <dsp:txXfrm>
        <a:off x="1293252" y="2160241"/>
        <a:ext cx="7150401" cy="1750134"/>
      </dsp:txXfrm>
    </dsp:sp>
    <dsp:sp modelId="{7B3BDD35-3D65-48F7-8388-6CBBC8C8E440}">
      <dsp:nvSpPr>
        <dsp:cNvPr id="0" name=""/>
        <dsp:cNvSpPr/>
      </dsp:nvSpPr>
      <dsp:spPr>
        <a:xfrm>
          <a:off x="725010" y="2520277"/>
          <a:ext cx="1072273" cy="936109"/>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6A1B27B4-9542-45E9-B257-0D8F3CF970DF}">
      <dsp:nvSpPr>
        <dsp:cNvPr id="0" name=""/>
        <dsp:cNvSpPr/>
      </dsp:nvSpPr>
      <dsp:spPr>
        <a:xfrm>
          <a:off x="819362" y="3984092"/>
          <a:ext cx="7584905" cy="199257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8795"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smtClean="0">
              <a:latin typeface="Arial" pitchFamily="34" charset="0"/>
              <a:cs typeface="Arial" pitchFamily="34" charset="0"/>
            </a:rPr>
            <a:t>- Kế hoạch số 2757/KH-GDĐT-CTTT ngày 12 tháng 8 năm 2019 của Sở Giáo dục và Đào tạo về Kế hoạch phòng, chống bạo lực học đường trong các cơ sở giáo dục mầm non, giáo dục phổ thông và giáo dục thường xuyên năm 2019;</a:t>
          </a:r>
          <a:endParaRPr lang="en-US" sz="2400" kern="1200" dirty="0">
            <a:latin typeface="Arial" pitchFamily="34" charset="0"/>
            <a:cs typeface="Arial" pitchFamily="34" charset="0"/>
          </a:endParaRPr>
        </a:p>
      </dsp:txBody>
      <dsp:txXfrm>
        <a:off x="819362" y="3984092"/>
        <a:ext cx="7584905" cy="1992571"/>
      </dsp:txXfrm>
    </dsp:sp>
    <dsp:sp modelId="{441A3256-9EF8-44B7-9D16-C821DD60CC06}">
      <dsp:nvSpPr>
        <dsp:cNvPr id="0" name=""/>
        <dsp:cNvSpPr/>
      </dsp:nvSpPr>
      <dsp:spPr>
        <a:xfrm>
          <a:off x="288049" y="4320478"/>
          <a:ext cx="1077189" cy="921706"/>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93FD-6A99-495B-96DF-ACB59B148943}">
      <dsp:nvSpPr>
        <dsp:cNvPr id="0" name=""/>
        <dsp:cNvSpPr/>
      </dsp:nvSpPr>
      <dsp:spPr>
        <a:xfrm>
          <a:off x="-6758288" y="-1033386"/>
          <a:ext cx="8043436" cy="8043436"/>
        </a:xfrm>
        <a:prstGeom prst="blockArc">
          <a:avLst>
            <a:gd name="adj1" fmla="val 18900000"/>
            <a:gd name="adj2" fmla="val 2700000"/>
            <a:gd name="adj3" fmla="val 26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DD59D-014D-4036-AFAE-B931B3D8278F}">
      <dsp:nvSpPr>
        <dsp:cNvPr id="0" name=""/>
        <dsp:cNvSpPr/>
      </dsp:nvSpPr>
      <dsp:spPr>
        <a:xfrm>
          <a:off x="861155" y="216020"/>
          <a:ext cx="7584905" cy="181499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8795"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văn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số</a:t>
          </a:r>
          <a:r>
            <a:rPr lang="en-US" sz="2400" kern="1200" dirty="0" smtClean="0">
              <a:latin typeface="Arial" pitchFamily="34" charset="0"/>
              <a:cs typeface="Arial" pitchFamily="34" charset="0"/>
            </a:rPr>
            <a:t> 4613/</a:t>
          </a:r>
          <a:r>
            <a:rPr lang="en-US" sz="2400" kern="1200" dirty="0" err="1" smtClean="0">
              <a:latin typeface="Arial" pitchFamily="34" charset="0"/>
              <a:cs typeface="Arial" pitchFamily="34" charset="0"/>
            </a:rPr>
            <a:t>GDĐT-CTTT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ngày</a:t>
          </a:r>
          <a:r>
            <a:rPr lang="en-US" sz="2400" kern="1200" dirty="0" smtClean="0">
              <a:latin typeface="Arial" pitchFamily="34" charset="0"/>
              <a:cs typeface="Arial" pitchFamily="34" charset="0"/>
            </a:rPr>
            <a:t> 12 </a:t>
          </a:r>
          <a:r>
            <a:rPr lang="en-US" sz="2400" kern="1200" dirty="0" err="1" smtClean="0">
              <a:latin typeface="Arial" pitchFamily="34" charset="0"/>
              <a:cs typeface="Arial" pitchFamily="34" charset="0"/>
            </a:rPr>
            <a:t>tháng</a:t>
          </a:r>
          <a:r>
            <a:rPr lang="en-US" sz="2400" kern="1200" dirty="0" smtClean="0">
              <a:latin typeface="Arial" pitchFamily="34" charset="0"/>
              <a:cs typeface="Arial" pitchFamily="34" charset="0"/>
            </a:rPr>
            <a:t> 12 </a:t>
          </a:r>
          <a:r>
            <a:rPr lang="en-US" sz="2400" kern="1200" dirty="0" err="1" smtClean="0">
              <a:latin typeface="Arial" pitchFamily="34" charset="0"/>
              <a:cs typeface="Arial" pitchFamily="34" charset="0"/>
            </a:rPr>
            <a:t>năm</a:t>
          </a:r>
          <a:r>
            <a:rPr lang="en-US" sz="2400" kern="1200" dirty="0" smtClean="0">
              <a:latin typeface="Arial" pitchFamily="34" charset="0"/>
              <a:cs typeface="Arial" pitchFamily="34" charset="0"/>
            </a:rPr>
            <a:t> 2019 </a:t>
          </a:r>
          <a:r>
            <a:rPr lang="en-US" sz="2400" kern="1200" dirty="0" err="1" smtClean="0">
              <a:latin typeface="Arial" pitchFamily="34" charset="0"/>
              <a:cs typeface="Arial" pitchFamily="34" charset="0"/>
            </a:rPr>
            <a:t>của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Sở</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dục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và</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Đào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về</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nhận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trường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học</a:t>
          </a:r>
          <a:r>
            <a:rPr lang="en-US" sz="2400" kern="1200" dirty="0" smtClean="0">
              <a:latin typeface="Arial" pitchFamily="34" charset="0"/>
              <a:cs typeface="Arial" pitchFamily="34" charset="0"/>
            </a:rPr>
            <a:t> An </a:t>
          </a:r>
          <a:r>
            <a:rPr lang="en-US" sz="2400" kern="1200" dirty="0" err="1" smtClean="0">
              <a:latin typeface="Arial" pitchFamily="34" charset="0"/>
              <a:cs typeface="Arial" pitchFamily="34" charset="0"/>
            </a:rPr>
            <a:t>toàn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phòng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chống</a:t>
          </a:r>
          <a:r>
            <a:rPr lang="en-US" sz="2400" kern="1200" dirty="0" smtClean="0">
              <a:latin typeface="Arial" pitchFamily="34" charset="0"/>
              <a:cs typeface="Arial" pitchFamily="34" charset="0"/>
            </a:rPr>
            <a:t> tai </a:t>
          </a:r>
          <a:r>
            <a:rPr lang="en-US" sz="2400" kern="1200" dirty="0" err="1" smtClean="0">
              <a:latin typeface="Arial" pitchFamily="34" charset="0"/>
              <a:cs typeface="Arial" pitchFamily="34" charset="0"/>
            </a:rPr>
            <a:t>nạn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thương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tích</a:t>
          </a:r>
          <a:r>
            <a:rPr lang="en-US" sz="2400" kern="1200" dirty="0" smtClean="0">
              <a:latin typeface="Arial" pitchFamily="34" charset="0"/>
              <a:cs typeface="Arial" pitchFamily="34" charset="0"/>
            </a:rPr>
            <a:t>;</a:t>
          </a:r>
          <a:endParaRPr lang="en-US" sz="2400" b="1" kern="1200" dirty="0">
            <a:latin typeface="Arial" pitchFamily="34" charset="0"/>
            <a:cs typeface="Arial" pitchFamily="34" charset="0"/>
          </a:endParaRPr>
        </a:p>
      </dsp:txBody>
      <dsp:txXfrm>
        <a:off x="861155" y="216020"/>
        <a:ext cx="7584905" cy="1814993"/>
      </dsp:txXfrm>
    </dsp:sp>
    <dsp:sp modelId="{EAC9B308-8798-4C00-B1EB-D1AC143490F9}">
      <dsp:nvSpPr>
        <dsp:cNvPr id="0" name=""/>
        <dsp:cNvSpPr/>
      </dsp:nvSpPr>
      <dsp:spPr>
        <a:xfrm>
          <a:off x="288049" y="720083"/>
          <a:ext cx="1077189" cy="950498"/>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sp>
    <dsp:sp modelId="{B471E39B-D02D-4F67-92C3-FE60D95B308D}">
      <dsp:nvSpPr>
        <dsp:cNvPr id="0" name=""/>
        <dsp:cNvSpPr/>
      </dsp:nvSpPr>
      <dsp:spPr>
        <a:xfrm>
          <a:off x="1293252" y="2160241"/>
          <a:ext cx="7150401" cy="1750134"/>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8795"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văn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số</a:t>
          </a:r>
          <a:r>
            <a:rPr lang="en-US" sz="2400" kern="1200" dirty="0" smtClean="0">
              <a:latin typeface="Arial" pitchFamily="34" charset="0"/>
              <a:cs typeface="Arial" pitchFamily="34" charset="0"/>
            </a:rPr>
            <a:t> 3041/</a:t>
          </a:r>
          <a:r>
            <a:rPr lang="en-US" sz="2400" kern="1200" dirty="0" err="1" smtClean="0">
              <a:latin typeface="Arial" pitchFamily="34" charset="0"/>
              <a:cs typeface="Arial" pitchFamily="34" charset="0"/>
            </a:rPr>
            <a:t>GDĐT</a:t>
          </a:r>
          <a:r>
            <a:rPr lang="en-US" sz="2400" kern="1200" dirty="0" smtClean="0">
              <a:latin typeface="Arial" pitchFamily="34" charset="0"/>
              <a:cs typeface="Arial" pitchFamily="34" charset="0"/>
            </a:rPr>
            <a:t>-MN </a:t>
          </a:r>
          <a:r>
            <a:rPr lang="en-US" sz="2400" kern="1200" dirty="0" err="1" smtClean="0">
              <a:latin typeface="Arial" pitchFamily="34" charset="0"/>
              <a:cs typeface="Arial" pitchFamily="34" charset="0"/>
            </a:rPr>
            <a:t>ngày</a:t>
          </a:r>
          <a:r>
            <a:rPr lang="en-US" sz="2400" kern="1200" dirty="0" smtClean="0">
              <a:latin typeface="Arial" pitchFamily="34" charset="0"/>
              <a:cs typeface="Arial" pitchFamily="34" charset="0"/>
            </a:rPr>
            <a:t> 27 </a:t>
          </a:r>
          <a:r>
            <a:rPr lang="en-US" sz="2400" kern="1200" dirty="0" err="1" smtClean="0">
              <a:latin typeface="Arial" pitchFamily="34" charset="0"/>
              <a:cs typeface="Arial" pitchFamily="34" charset="0"/>
            </a:rPr>
            <a:t>tháng</a:t>
          </a:r>
          <a:r>
            <a:rPr lang="en-US" sz="2400" kern="1200" dirty="0" smtClean="0">
              <a:latin typeface="Arial" pitchFamily="34" charset="0"/>
              <a:cs typeface="Arial" pitchFamily="34" charset="0"/>
            </a:rPr>
            <a:t> 8 </a:t>
          </a:r>
          <a:r>
            <a:rPr lang="en-US" sz="2400" kern="1200" dirty="0" err="1" smtClean="0">
              <a:latin typeface="Arial" pitchFamily="34" charset="0"/>
              <a:cs typeface="Arial" pitchFamily="34" charset="0"/>
            </a:rPr>
            <a:t>năm</a:t>
          </a:r>
          <a:r>
            <a:rPr lang="en-US" sz="2400" kern="1200" dirty="0" smtClean="0">
              <a:latin typeface="Arial" pitchFamily="34" charset="0"/>
              <a:cs typeface="Arial" pitchFamily="34" charset="0"/>
            </a:rPr>
            <a:t> 2019 </a:t>
          </a:r>
          <a:r>
            <a:rPr lang="en-US" sz="2400" kern="1200" dirty="0" err="1" smtClean="0">
              <a:latin typeface="Arial" pitchFamily="34" charset="0"/>
              <a:cs typeface="Arial" pitchFamily="34" charset="0"/>
            </a:rPr>
            <a:t>của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Sở</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dục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và</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Đào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về</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việc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Triển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khai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chương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trình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dục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giới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tính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trẻ</a:t>
          </a:r>
          <a:r>
            <a:rPr lang="en-US" sz="2400" kern="1200" dirty="0" smtClean="0">
              <a:latin typeface="Arial" pitchFamily="34" charset="0"/>
              <a:cs typeface="Arial" pitchFamily="34" charset="0"/>
            </a:rPr>
            <a:t> 3 - 5 </a:t>
          </a:r>
          <a:r>
            <a:rPr lang="en-US" sz="2400" kern="1200" dirty="0" err="1" smtClean="0">
              <a:latin typeface="Arial" pitchFamily="34" charset="0"/>
              <a:cs typeface="Arial" pitchFamily="34" charset="0"/>
            </a:rPr>
            <a:t>tuổi</a:t>
          </a:r>
          <a:r>
            <a:rPr lang="en-US" sz="2400" kern="1200" dirty="0" smtClean="0">
              <a:latin typeface="Arial" pitchFamily="34" charset="0"/>
              <a:cs typeface="Arial" pitchFamily="34" charset="0"/>
            </a:rPr>
            <a:t>;</a:t>
          </a:r>
          <a:endParaRPr lang="en-US" sz="2400" kern="1200" dirty="0">
            <a:latin typeface="Arial" pitchFamily="34" charset="0"/>
            <a:cs typeface="Arial" pitchFamily="34" charset="0"/>
          </a:endParaRPr>
        </a:p>
      </dsp:txBody>
      <dsp:txXfrm>
        <a:off x="1293252" y="2160241"/>
        <a:ext cx="7150401" cy="1750134"/>
      </dsp:txXfrm>
    </dsp:sp>
    <dsp:sp modelId="{7B3BDD35-3D65-48F7-8388-6CBBC8C8E440}">
      <dsp:nvSpPr>
        <dsp:cNvPr id="0" name=""/>
        <dsp:cNvSpPr/>
      </dsp:nvSpPr>
      <dsp:spPr>
        <a:xfrm>
          <a:off x="792083" y="2520277"/>
          <a:ext cx="1072273" cy="936109"/>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6A1B27B4-9542-45E9-B257-0D8F3CF970DF}">
      <dsp:nvSpPr>
        <dsp:cNvPr id="0" name=""/>
        <dsp:cNvSpPr/>
      </dsp:nvSpPr>
      <dsp:spPr>
        <a:xfrm>
          <a:off x="819362" y="3984092"/>
          <a:ext cx="7584905" cy="1992571"/>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8795"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dirty="0" smtClean="0">
              <a:latin typeface="Arial" pitchFamily="34" charset="0"/>
              <a:cs typeface="Arial" pitchFamily="34" charset="0"/>
            </a:rPr>
            <a:t>- </a:t>
          </a:r>
          <a:r>
            <a:rPr lang="vi-VN" sz="2400" kern="1200" dirty="0" smtClean="0">
              <a:latin typeface="Arial" pitchFamily="34" charset="0"/>
              <a:cs typeface="Arial" pitchFamily="34" charset="0"/>
            </a:rPr>
            <a:t>Kế hoạch số 997/KH-GDĐT-MN ngày 31 tháng 3 năm 2020 của Sở Giáo dục và Đào tạo</a:t>
          </a:r>
          <a:r>
            <a:rPr lang="en-US" sz="2400" kern="1200" dirty="0" smtClean="0">
              <a:latin typeface="Arial" pitchFamily="34" charset="0"/>
              <a:cs typeface="Arial" pitchFamily="34" charset="0"/>
            </a:rPr>
            <a:t> v</a:t>
          </a:r>
          <a:r>
            <a:rPr lang="vi-VN" sz="2400" kern="1200" dirty="0" smtClean="0">
              <a:latin typeface="Arial" pitchFamily="34" charset="0"/>
              <a:cs typeface="Arial" pitchFamily="34" charset="0"/>
            </a:rPr>
            <a:t>ề Chuyên đề "Đẩy mạnh phòng, chống bạo hành trẻ trong các cơ sở giáo dục mầm non";</a:t>
          </a:r>
          <a:endParaRPr lang="en-US" sz="2400" kern="1200" dirty="0">
            <a:latin typeface="Arial" pitchFamily="34" charset="0"/>
            <a:cs typeface="Arial" pitchFamily="34" charset="0"/>
          </a:endParaRPr>
        </a:p>
      </dsp:txBody>
      <dsp:txXfrm>
        <a:off x="819362" y="3984092"/>
        <a:ext cx="7584905" cy="1992571"/>
      </dsp:txXfrm>
    </dsp:sp>
    <dsp:sp modelId="{441A3256-9EF8-44B7-9D16-C821DD60CC06}">
      <dsp:nvSpPr>
        <dsp:cNvPr id="0" name=""/>
        <dsp:cNvSpPr/>
      </dsp:nvSpPr>
      <dsp:spPr>
        <a:xfrm>
          <a:off x="432042" y="4104451"/>
          <a:ext cx="1077189" cy="921706"/>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93FD-6A99-495B-96DF-ACB59B148943}">
      <dsp:nvSpPr>
        <dsp:cNvPr id="0" name=""/>
        <dsp:cNvSpPr/>
      </dsp:nvSpPr>
      <dsp:spPr>
        <a:xfrm>
          <a:off x="-6758288" y="-1033386"/>
          <a:ext cx="8043436" cy="8043436"/>
        </a:xfrm>
        <a:prstGeom prst="blockArc">
          <a:avLst>
            <a:gd name="adj1" fmla="val 18900000"/>
            <a:gd name="adj2" fmla="val 2700000"/>
            <a:gd name="adj3" fmla="val 26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DD59D-014D-4036-AFAE-B931B3D8278F}">
      <dsp:nvSpPr>
        <dsp:cNvPr id="0" name=""/>
        <dsp:cNvSpPr/>
      </dsp:nvSpPr>
      <dsp:spPr>
        <a:xfrm>
          <a:off x="1078310" y="545603"/>
          <a:ext cx="7366756" cy="211869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5259"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văn</a:t>
          </a:r>
          <a:r>
            <a:rPr lang="vi-VN" sz="2400" kern="1200" dirty="0" smtClean="0">
              <a:latin typeface="Arial" pitchFamily="34" charset="0"/>
              <a:cs typeface="Arial" pitchFamily="34" charset="0"/>
            </a:rPr>
            <a:t> số 1156/GDĐT-MN ngày 21 tháng 4 năm 2020 của sở Giáo dục và Đào tạo về </a:t>
          </a:r>
          <a:r>
            <a:rPr lang="en-US" sz="2400" kern="1200" dirty="0" smtClean="0">
              <a:latin typeface="Arial" pitchFamily="34" charset="0"/>
              <a:cs typeface="Arial" pitchFamily="34" charset="0"/>
            </a:rPr>
            <a:t>Đ</a:t>
          </a:r>
          <a:r>
            <a:rPr lang="vi-VN" sz="2400" kern="1200" dirty="0" smtClean="0">
              <a:latin typeface="Arial" pitchFamily="34" charset="0"/>
              <a:cs typeface="Arial" pitchFamily="34" charset="0"/>
            </a:rPr>
            <a:t>ảm bảo an toàn và phòng, chống bạo hành trẻ em trong các cơ sở Giáo dục mầm non</a:t>
          </a:r>
          <a:r>
            <a:rPr lang="en-US" sz="2400" kern="1200" dirty="0" smtClean="0">
              <a:latin typeface="Arial" pitchFamily="34" charset="0"/>
              <a:cs typeface="Arial" pitchFamily="34" charset="0"/>
            </a:rPr>
            <a:t>;</a:t>
          </a:r>
          <a:endParaRPr lang="en-US" sz="2400" b="1" kern="1200" dirty="0">
            <a:latin typeface="Arial" pitchFamily="34" charset="0"/>
            <a:cs typeface="Arial" pitchFamily="34" charset="0"/>
          </a:endParaRPr>
        </a:p>
      </dsp:txBody>
      <dsp:txXfrm>
        <a:off x="1078310" y="545603"/>
        <a:ext cx="7366756" cy="2118695"/>
      </dsp:txXfrm>
    </dsp:sp>
    <dsp:sp modelId="{EAC9B308-8798-4C00-B1EB-D1AC143490F9}">
      <dsp:nvSpPr>
        <dsp:cNvPr id="0" name=""/>
        <dsp:cNvSpPr/>
      </dsp:nvSpPr>
      <dsp:spPr>
        <a:xfrm>
          <a:off x="505409" y="1224132"/>
          <a:ext cx="1078765" cy="96680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B471E39B-D02D-4F67-92C3-FE60D95B308D}">
      <dsp:nvSpPr>
        <dsp:cNvPr id="0" name=""/>
        <dsp:cNvSpPr/>
      </dsp:nvSpPr>
      <dsp:spPr>
        <a:xfrm>
          <a:off x="1077868" y="3415876"/>
          <a:ext cx="7366756" cy="1840711"/>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5259"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văn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số</a:t>
          </a:r>
          <a:r>
            <a:rPr lang="en-US" sz="2400" kern="1200" dirty="0" smtClean="0">
              <a:latin typeface="Arial" pitchFamily="34" charset="0"/>
              <a:cs typeface="Arial" pitchFamily="34" charset="0"/>
            </a:rPr>
            <a:t> 1498/</a:t>
          </a:r>
          <a:r>
            <a:rPr lang="en-US" sz="2400" kern="1200" dirty="0" err="1" smtClean="0">
              <a:latin typeface="Arial" pitchFamily="34" charset="0"/>
              <a:cs typeface="Arial" pitchFamily="34" charset="0"/>
            </a:rPr>
            <a:t>GDĐT-CTTT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ngày</a:t>
          </a:r>
          <a:r>
            <a:rPr lang="en-US" sz="2400" kern="1200" dirty="0" smtClean="0">
              <a:latin typeface="Arial" pitchFamily="34" charset="0"/>
              <a:cs typeface="Arial" pitchFamily="34" charset="0"/>
            </a:rPr>
            <a:t> 26 </a:t>
          </a:r>
          <a:r>
            <a:rPr lang="en-US" sz="2400" kern="1200" dirty="0" err="1" smtClean="0">
              <a:latin typeface="Arial" pitchFamily="34" charset="0"/>
              <a:cs typeface="Arial" pitchFamily="34" charset="0"/>
            </a:rPr>
            <a:t>tháng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năm</a:t>
          </a:r>
          <a:r>
            <a:rPr lang="en-US" sz="2400" kern="1200" dirty="0" smtClean="0">
              <a:latin typeface="Arial" pitchFamily="34" charset="0"/>
              <a:cs typeface="Arial" pitchFamily="34" charset="0"/>
            </a:rPr>
            <a:t> 2020</a:t>
          </a:r>
          <a:r>
            <a:rPr lang="vi-VN" sz="2400" kern="1200" dirty="0" smtClean="0">
              <a:latin typeface="Arial" pitchFamily="34" charset="0"/>
              <a:cs typeface="Arial" pitchFamily="34" charset="0"/>
            </a:rPr>
            <a:t> của sở Giáo dục và Đào tạo về</a:t>
          </a:r>
          <a:r>
            <a:rPr lang="en-US" sz="2400" kern="1200" dirty="0" smtClean="0">
              <a:latin typeface="Arial" pitchFamily="34" charset="0"/>
              <a:cs typeface="Arial" pitchFamily="34" charset="0"/>
            </a:rPr>
            <a:t> T</a:t>
          </a:r>
          <a:r>
            <a:rPr lang="vi-VN" sz="2400" kern="1200" dirty="0" smtClean="0">
              <a:latin typeface="Arial" pitchFamily="34" charset="0"/>
              <a:cs typeface="Arial" pitchFamily="34" charset="0"/>
            </a:rPr>
            <a:t>iếp tục tăng cường công tác đảm bảo an toàn trường học, phòng chống tai nạn thư</a:t>
          </a:r>
          <a:r>
            <a:rPr lang="en-US" sz="2400" kern="1200" dirty="0" smtClean="0">
              <a:latin typeface="Arial" pitchFamily="34" charset="0"/>
              <a:cs typeface="Arial" pitchFamily="34" charset="0"/>
            </a:rPr>
            <a:t>ơ</a:t>
          </a:r>
          <a:r>
            <a:rPr lang="vi-VN" sz="2400" kern="1200" dirty="0" smtClean="0">
              <a:latin typeface="Arial" pitchFamily="34" charset="0"/>
              <a:cs typeface="Arial" pitchFamily="34" charset="0"/>
            </a:rPr>
            <a:t>ng tích</a:t>
          </a:r>
          <a:r>
            <a:rPr lang="en-US" sz="2400" kern="1200" dirty="0" smtClean="0">
              <a:latin typeface="Arial" pitchFamily="34" charset="0"/>
              <a:cs typeface="Arial" pitchFamily="34" charset="0"/>
            </a:rPr>
            <a:t>.</a:t>
          </a:r>
          <a:endParaRPr lang="en-US" sz="2400" kern="1200" dirty="0">
            <a:latin typeface="Arial" pitchFamily="34" charset="0"/>
            <a:cs typeface="Arial" pitchFamily="34" charset="0"/>
          </a:endParaRPr>
        </a:p>
      </dsp:txBody>
      <dsp:txXfrm>
        <a:off x="1077868" y="3415876"/>
        <a:ext cx="7366756" cy="1840711"/>
      </dsp:txXfrm>
    </dsp:sp>
    <dsp:sp modelId="{7B3BDD35-3D65-48F7-8388-6CBBC8C8E440}">
      <dsp:nvSpPr>
        <dsp:cNvPr id="0" name=""/>
        <dsp:cNvSpPr/>
      </dsp:nvSpPr>
      <dsp:spPr>
        <a:xfrm>
          <a:off x="505409" y="3744421"/>
          <a:ext cx="1078765" cy="1049418"/>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A0873-6339-411F-BA1F-B34F1BBBACB8}">
      <dsp:nvSpPr>
        <dsp:cNvPr id="0" name=""/>
        <dsp:cNvSpPr/>
      </dsp:nvSpPr>
      <dsp:spPr>
        <a:xfrm>
          <a:off x="0" y="0"/>
          <a:ext cx="1645495" cy="6120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Từ phía giáo viên</a:t>
          </a:r>
          <a:br>
            <a:rPr lang="en-US" sz="2400" b="1" kern="1200" smtClean="0">
              <a:latin typeface="Arial" pitchFamily="34" charset="0"/>
              <a:cs typeface="Arial" pitchFamily="34" charset="0"/>
            </a:rPr>
          </a:br>
          <a:endParaRPr lang="en-US" sz="2400" b="1" kern="1200">
            <a:latin typeface="Arial" pitchFamily="34" charset="0"/>
            <a:cs typeface="Arial" pitchFamily="34" charset="0"/>
          </a:endParaRPr>
        </a:p>
      </dsp:txBody>
      <dsp:txXfrm>
        <a:off x="0" y="2448272"/>
        <a:ext cx="1645495" cy="2448272"/>
      </dsp:txXfrm>
    </dsp:sp>
    <dsp:sp modelId="{9A8CA56D-9FD4-4452-8724-A8DCA81B2B35}">
      <dsp:nvSpPr>
        <dsp:cNvPr id="0" name=""/>
        <dsp:cNvSpPr/>
      </dsp:nvSpPr>
      <dsp:spPr>
        <a:xfrm>
          <a:off x="49364" y="367240"/>
          <a:ext cx="1546765" cy="20381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63CF827-A2E2-48DB-8444-4DAAC7744E22}">
      <dsp:nvSpPr>
        <dsp:cNvPr id="0" name=""/>
        <dsp:cNvSpPr/>
      </dsp:nvSpPr>
      <dsp:spPr>
        <a:xfrm>
          <a:off x="1694860" y="0"/>
          <a:ext cx="1645495" cy="6120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Từ phía gia đình trẻ</a:t>
          </a:r>
          <a:endParaRPr lang="en-US" sz="2400" b="1" kern="1200" dirty="0">
            <a:latin typeface="Arial" pitchFamily="34" charset="0"/>
            <a:cs typeface="Arial" pitchFamily="34" charset="0"/>
          </a:endParaRPr>
        </a:p>
      </dsp:txBody>
      <dsp:txXfrm>
        <a:off x="1694860" y="2448272"/>
        <a:ext cx="1645495" cy="2448272"/>
      </dsp:txXfrm>
    </dsp:sp>
    <dsp:sp modelId="{4C10FFF8-7C30-407E-97EB-B51266DE4339}">
      <dsp:nvSpPr>
        <dsp:cNvPr id="0" name=""/>
        <dsp:cNvSpPr/>
      </dsp:nvSpPr>
      <dsp:spPr>
        <a:xfrm>
          <a:off x="1744225" y="367240"/>
          <a:ext cx="1546765" cy="203818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5D04FCE-2D44-4431-A22A-E9853B5CE32A}">
      <dsp:nvSpPr>
        <dsp:cNvPr id="0" name=""/>
        <dsp:cNvSpPr/>
      </dsp:nvSpPr>
      <dsp:spPr>
        <a:xfrm>
          <a:off x="3389720" y="0"/>
          <a:ext cx="1645495" cy="6120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Từ phía trẻ</a:t>
          </a:r>
          <a:endParaRPr lang="en-US" sz="2400" b="1" kern="1200" dirty="0">
            <a:latin typeface="Arial" pitchFamily="34" charset="0"/>
            <a:cs typeface="Arial" pitchFamily="34" charset="0"/>
          </a:endParaRPr>
        </a:p>
      </dsp:txBody>
      <dsp:txXfrm>
        <a:off x="3389720" y="2448272"/>
        <a:ext cx="1645495" cy="2448272"/>
      </dsp:txXfrm>
    </dsp:sp>
    <dsp:sp modelId="{D2FE7E4F-6168-4EF0-BB9D-013CB3B87C87}">
      <dsp:nvSpPr>
        <dsp:cNvPr id="0" name=""/>
        <dsp:cNvSpPr/>
      </dsp:nvSpPr>
      <dsp:spPr>
        <a:xfrm>
          <a:off x="3439085" y="367240"/>
          <a:ext cx="1546765" cy="20381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85908B7-82E8-4093-B30A-42FB13CD63C0}">
      <dsp:nvSpPr>
        <dsp:cNvPr id="0" name=""/>
        <dsp:cNvSpPr/>
      </dsp:nvSpPr>
      <dsp:spPr>
        <a:xfrm>
          <a:off x="5084580" y="0"/>
          <a:ext cx="1645495" cy="6120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Từ phía cơ sở GDMN</a:t>
          </a:r>
          <a:endParaRPr lang="en-US" sz="2400" b="1" kern="1200" dirty="0">
            <a:latin typeface="Arial" pitchFamily="34" charset="0"/>
            <a:cs typeface="Arial" pitchFamily="34" charset="0"/>
          </a:endParaRPr>
        </a:p>
      </dsp:txBody>
      <dsp:txXfrm>
        <a:off x="5084580" y="2448272"/>
        <a:ext cx="1645495" cy="2448272"/>
      </dsp:txXfrm>
    </dsp:sp>
    <dsp:sp modelId="{B2C4397C-72DB-464B-BBB9-85D89F65CFE1}">
      <dsp:nvSpPr>
        <dsp:cNvPr id="0" name=""/>
        <dsp:cNvSpPr/>
      </dsp:nvSpPr>
      <dsp:spPr>
        <a:xfrm>
          <a:off x="5133945" y="367240"/>
          <a:ext cx="1546765" cy="203818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B73993E-5558-435A-97EF-464C96140A3A}">
      <dsp:nvSpPr>
        <dsp:cNvPr id="0" name=""/>
        <dsp:cNvSpPr/>
      </dsp:nvSpPr>
      <dsp:spPr>
        <a:xfrm>
          <a:off x="6779440" y="0"/>
          <a:ext cx="1645495" cy="6120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Từ phía xã hội</a:t>
          </a:r>
          <a:endParaRPr lang="en-US" sz="2400" b="1" kern="1200" dirty="0">
            <a:latin typeface="Arial" pitchFamily="34" charset="0"/>
            <a:cs typeface="Arial" pitchFamily="34" charset="0"/>
          </a:endParaRPr>
        </a:p>
      </dsp:txBody>
      <dsp:txXfrm>
        <a:off x="6779440" y="2448272"/>
        <a:ext cx="1645495" cy="2448272"/>
      </dsp:txXfrm>
    </dsp:sp>
    <dsp:sp modelId="{FC1AAF1E-0A72-48D2-9524-8B7A3AB1AD3E}">
      <dsp:nvSpPr>
        <dsp:cNvPr id="0" name=""/>
        <dsp:cNvSpPr/>
      </dsp:nvSpPr>
      <dsp:spPr>
        <a:xfrm>
          <a:off x="6828805" y="367240"/>
          <a:ext cx="1546765" cy="203818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6000" r="-8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07C2877-E73D-4503-8BB9-43928B58EACA}">
      <dsp:nvSpPr>
        <dsp:cNvPr id="0" name=""/>
        <dsp:cNvSpPr/>
      </dsp:nvSpPr>
      <dsp:spPr>
        <a:xfrm>
          <a:off x="336997" y="4896544"/>
          <a:ext cx="7750941" cy="918102"/>
        </a:xfrm>
        <a:prstGeom prst="leftRigh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E5623-0C5A-4FD0-B394-AEAE6ECDC8FF}" type="datetimeFigureOut">
              <a:rPr lang="en-US" smtClean="0"/>
              <a:t>6/13/2021</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40" tIns="45720" rIns="91440" bIns="45720" rtlCol="0" anchor="b"/>
          <a:lstStyle>
            <a:lvl1pPr algn="r">
              <a:defRPr sz="1200"/>
            </a:lvl1pPr>
          </a:lstStyle>
          <a:p>
            <a:fld id="{2CEC52D7-6A3B-4384-ABC2-18DF2208D286}" type="slidenum">
              <a:rPr lang="en-US" smtClean="0"/>
              <a:t>‹#›</a:t>
            </a:fld>
            <a:endParaRPr lang="en-US"/>
          </a:p>
        </p:txBody>
      </p:sp>
    </p:spTree>
    <p:extLst>
      <p:ext uri="{BB962C8B-B14F-4D97-AF65-F5344CB8AC3E}">
        <p14:creationId xmlns:p14="http://schemas.microsoft.com/office/powerpoint/2010/main" val="340794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43B93-71AF-4D7B-B4EB-E6152FE805A5}" type="datetimeFigureOut">
              <a:rPr lang="en-US" smtClean="0"/>
              <a:t>6/13/2021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141FF-2EE2-4E01-8109-02FE9DC0BD3D}" type="slidenum">
              <a:rPr lang="en-US" smtClean="0"/>
              <a:t>‹#›</a:t>
            </a:fld>
            <a:endParaRPr lang="en-US"/>
          </a:p>
        </p:txBody>
      </p:sp>
    </p:spTree>
    <p:extLst>
      <p:ext uri="{BB962C8B-B14F-4D97-AF65-F5344CB8AC3E}">
        <p14:creationId xmlns:p14="http://schemas.microsoft.com/office/powerpoint/2010/main" val="171936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infographic</a:t>
            </a:r>
            <a:endParaRPr lang="en-US" dirty="0" smtClean="0"/>
          </a:p>
          <a:p>
            <a:endParaRPr lang="en-US" dirty="0"/>
          </a:p>
        </p:txBody>
      </p:sp>
      <p:sp>
        <p:nvSpPr>
          <p:cNvPr id="4" name="Slide Number Placeholder 3"/>
          <p:cNvSpPr>
            <a:spLocks noGrp="1"/>
          </p:cNvSpPr>
          <p:nvPr>
            <p:ph type="sldNum" sz="quarter" idx="10"/>
          </p:nvPr>
        </p:nvSpPr>
        <p:spPr/>
        <p:txBody>
          <a:bodyPr/>
          <a:lstStyle/>
          <a:p>
            <a:fld id="{3AB141FF-2EE2-4E01-8109-02FE9DC0BD3D}" type="slidenum">
              <a:rPr lang="en-US" smtClean="0"/>
              <a:t>68</a:t>
            </a:fld>
            <a:endParaRPr lang="en-US"/>
          </a:p>
        </p:txBody>
      </p:sp>
    </p:spTree>
    <p:extLst>
      <p:ext uri="{BB962C8B-B14F-4D97-AF65-F5344CB8AC3E}">
        <p14:creationId xmlns:p14="http://schemas.microsoft.com/office/powerpoint/2010/main" val="359481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141FF-2EE2-4E01-8109-02FE9DC0BD3D}" type="slidenum">
              <a:rPr lang="en-US" smtClean="0"/>
              <a:t>107</a:t>
            </a:fld>
            <a:endParaRPr lang="en-US"/>
          </a:p>
        </p:txBody>
      </p:sp>
    </p:spTree>
    <p:extLst>
      <p:ext uri="{BB962C8B-B14F-4D97-AF65-F5344CB8AC3E}">
        <p14:creationId xmlns:p14="http://schemas.microsoft.com/office/powerpoint/2010/main" val="362959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5C1DDD-4186-4DBD-97AB-244FAFDF8F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820092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C1DDD-4186-4DBD-97AB-244FAFDF8F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1705498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C1DDD-4186-4DBD-97AB-244FAFDF8F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1102984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553805"/>
            <a:ext cx="8229600" cy="1143000"/>
          </a:xfrm>
        </p:spPr>
        <p:txBody>
          <a:bodyPr/>
          <a:lstStyle/>
          <a:p>
            <a:r>
              <a:rPr lang="en-US" smtClean="0"/>
              <a:t>Click to edit Master title style</a:t>
            </a:r>
            <a:endParaRPr lang="fr-CA" dirty="0"/>
          </a:p>
        </p:txBody>
      </p:sp>
      <p:sp>
        <p:nvSpPr>
          <p:cNvPr id="11" name="Content Placeholder 2"/>
          <p:cNvSpPr>
            <a:spLocks noGrp="1"/>
          </p:cNvSpPr>
          <p:nvPr>
            <p:ph idx="1"/>
          </p:nvPr>
        </p:nvSpPr>
        <p:spPr>
          <a:xfrm>
            <a:off x="457200" y="1879368"/>
            <a:ext cx="8229600" cy="4525963"/>
          </a:xfrm>
        </p:spPr>
        <p:txBody>
          <a:bodyPr>
            <a:normAutofit/>
          </a:bodyPr>
          <a:lstStyle/>
          <a:p>
            <a:pPr lvl="0"/>
            <a:r>
              <a:rPr lang="en-US" smtClean="0"/>
              <a:t>Click to edit Master text styles</a:t>
            </a:r>
          </a:p>
        </p:txBody>
      </p:sp>
    </p:spTree>
    <p:extLst>
      <p:ext uri="{BB962C8B-B14F-4D97-AF65-F5344CB8AC3E}">
        <p14:creationId xmlns:p14="http://schemas.microsoft.com/office/powerpoint/2010/main" val="261007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553805"/>
            <a:ext cx="8229600" cy="1143000"/>
          </a:xfrm>
        </p:spPr>
        <p:txBody>
          <a:bodyPr/>
          <a:lstStyle/>
          <a:p>
            <a:r>
              <a:rPr lang="en-US" smtClean="0"/>
              <a:t>Click to edit Master title style</a:t>
            </a:r>
            <a:endParaRPr lang="fr-CA" dirty="0"/>
          </a:p>
        </p:txBody>
      </p:sp>
      <p:sp>
        <p:nvSpPr>
          <p:cNvPr id="11" name="Content Placeholder 2"/>
          <p:cNvSpPr>
            <a:spLocks noGrp="1"/>
          </p:cNvSpPr>
          <p:nvPr>
            <p:ph idx="1"/>
          </p:nvPr>
        </p:nvSpPr>
        <p:spPr>
          <a:xfrm>
            <a:off x="457200" y="1879368"/>
            <a:ext cx="8229600" cy="4525963"/>
          </a:xfrm>
        </p:spPr>
        <p:txBody>
          <a:bodyPr>
            <a:normAutofit/>
          </a:bodyPr>
          <a:lstStyle/>
          <a:p>
            <a:pPr lvl="0"/>
            <a:r>
              <a:rPr lang="en-US" smtClean="0"/>
              <a:t>Click to edit Master text styles</a:t>
            </a:r>
          </a:p>
        </p:txBody>
      </p:sp>
    </p:spTree>
    <p:extLst>
      <p:ext uri="{BB962C8B-B14F-4D97-AF65-F5344CB8AC3E}">
        <p14:creationId xmlns:p14="http://schemas.microsoft.com/office/powerpoint/2010/main" val="373369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553805"/>
            <a:ext cx="8229600" cy="1143000"/>
          </a:xfrm>
        </p:spPr>
        <p:txBody>
          <a:bodyPr/>
          <a:lstStyle/>
          <a:p>
            <a:r>
              <a:rPr lang="en-US" smtClean="0"/>
              <a:t>Click to edit Master title style</a:t>
            </a:r>
            <a:endParaRPr lang="fr-CA" dirty="0"/>
          </a:p>
        </p:txBody>
      </p:sp>
      <p:sp>
        <p:nvSpPr>
          <p:cNvPr id="11" name="Content Placeholder 2"/>
          <p:cNvSpPr>
            <a:spLocks noGrp="1"/>
          </p:cNvSpPr>
          <p:nvPr>
            <p:ph idx="1"/>
          </p:nvPr>
        </p:nvSpPr>
        <p:spPr>
          <a:xfrm>
            <a:off x="457200" y="1879368"/>
            <a:ext cx="8229600" cy="4525963"/>
          </a:xfrm>
        </p:spPr>
        <p:txBody>
          <a:bodyPr>
            <a:normAutofit/>
          </a:bodyPr>
          <a:lstStyle/>
          <a:p>
            <a:pPr lvl="0"/>
            <a:r>
              <a:rPr lang="en-US" smtClean="0"/>
              <a:t>Click to edit Master text styles</a:t>
            </a:r>
          </a:p>
        </p:txBody>
      </p:sp>
    </p:spTree>
    <p:extLst>
      <p:ext uri="{BB962C8B-B14F-4D97-AF65-F5344CB8AC3E}">
        <p14:creationId xmlns:p14="http://schemas.microsoft.com/office/powerpoint/2010/main" val="81256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553805"/>
            <a:ext cx="8229600" cy="1143000"/>
          </a:xfrm>
        </p:spPr>
        <p:txBody>
          <a:bodyPr/>
          <a:lstStyle/>
          <a:p>
            <a:r>
              <a:rPr lang="en-US" smtClean="0"/>
              <a:t>Click to edit Master title style</a:t>
            </a:r>
            <a:endParaRPr lang="fr-CA" dirty="0"/>
          </a:p>
        </p:txBody>
      </p:sp>
      <p:sp>
        <p:nvSpPr>
          <p:cNvPr id="11" name="Content Placeholder 2"/>
          <p:cNvSpPr>
            <a:spLocks noGrp="1"/>
          </p:cNvSpPr>
          <p:nvPr>
            <p:ph idx="1"/>
          </p:nvPr>
        </p:nvSpPr>
        <p:spPr>
          <a:xfrm>
            <a:off x="457200" y="1879368"/>
            <a:ext cx="8229600" cy="4525963"/>
          </a:xfrm>
        </p:spPr>
        <p:txBody>
          <a:bodyPr>
            <a:normAutofit/>
          </a:bodyPr>
          <a:lstStyle/>
          <a:p>
            <a:pPr lvl="0"/>
            <a:r>
              <a:rPr lang="en-US" smtClean="0"/>
              <a:t>Click to edit Master text styles</a:t>
            </a:r>
          </a:p>
        </p:txBody>
      </p:sp>
    </p:spTree>
    <p:extLst>
      <p:ext uri="{BB962C8B-B14F-4D97-AF65-F5344CB8AC3E}">
        <p14:creationId xmlns:p14="http://schemas.microsoft.com/office/powerpoint/2010/main" val="34474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C1DDD-4186-4DBD-97AB-244FAFDF8F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3767342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C1DDD-4186-4DBD-97AB-244FAFDF8F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583309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5C1DDD-4186-4DBD-97AB-244FAFDF8FB3}"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615648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C1DDD-4186-4DBD-97AB-244FAFDF8FB3}"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309402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5C1DDD-4186-4DBD-97AB-244FAFDF8FB3}"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617491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C1DDD-4186-4DBD-97AB-244FAFDF8FB3}"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1189929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C1DDD-4186-4DBD-97AB-244FAFDF8FB3}"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116229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C1DDD-4186-4DBD-97AB-244FAFDF8FB3}"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5886A-876C-4173-B773-1FF5E97BA276}" type="slidenum">
              <a:rPr lang="en-US" smtClean="0"/>
              <a:t>‹#›</a:t>
            </a:fld>
            <a:endParaRPr lang="en-US"/>
          </a:p>
        </p:txBody>
      </p:sp>
    </p:spTree>
    <p:extLst>
      <p:ext uri="{BB962C8B-B14F-4D97-AF65-F5344CB8AC3E}">
        <p14:creationId xmlns:p14="http://schemas.microsoft.com/office/powerpoint/2010/main" val="1034287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C1DDD-4186-4DBD-97AB-244FAFDF8FB3}" type="datetimeFigureOut">
              <a:rPr lang="en-US" smtClean="0"/>
              <a:t>6/13/2021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886A-876C-4173-B773-1FF5E97BA276}" type="slidenum">
              <a:rPr lang="en-US" smtClean="0"/>
              <a:t>‹#›</a:t>
            </a:fld>
            <a:endParaRPr lang="en-US"/>
          </a:p>
        </p:txBody>
      </p:sp>
    </p:spTree>
    <p:extLst>
      <p:ext uri="{BB962C8B-B14F-4D97-AF65-F5344CB8AC3E}">
        <p14:creationId xmlns:p14="http://schemas.microsoft.com/office/powerpoint/2010/main" val="423648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8" r:id="rId15"/>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laodong.vn/giao-duc/phu-huynh-xong-vao-lop-tat-toi-tap-be-2-tuoi-bo-gddt-de-nghi-xu-ly-nghiem-841052.ldo" TargetMode="External"/><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5bGOOD%20NEIGHBORS%20VIETNAM%5d%20Quy&#7873;n%20tr&#7867;%20em.mp4"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file:///G:\Cde-Antoanmamnon\baohanhtre\Clip%20b&#7843;o%20m&#7851;u%20h&#224;nh%20h&#7841;%20tr&#7867;%20em%20&#7903;%20Th&#7911;%20&#272;&#7913;c%20g&#226;y%20ph&#7851;n%20n&#7897;.mp4"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5.xml"/><Relationship Id="rId4" Type="http://schemas.openxmlformats.org/officeDocument/2006/relationships/image" Target="../media/image4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http://hcm.24h.com.vn/upload/4-2010/images/2010-11-08/1289177519-buc-xuc-nhung-vu-bao-hanh-1.jpg" TargetMode="External"/><Relationship Id="rId2" Type="http://schemas.openxmlformats.org/officeDocument/2006/relationships/image" Target="../media/image49.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V&#297;nh%20Long-%2015%20n&#259;m%20t&#249;%20cho%20ng&#432;&#7901;i%20gi&#7919;%20tr&#7867;%20&#273;&#225;nh%20b&#233;%20h&#417;n%201%20tu&#7893;i%20t.&#7917;%20v.o.n.g%20-%20THDT.mp4" TargetMode="External"/><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8.jpg"/><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6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png"/><Relationship Id="rId7" Type="http://schemas.openxmlformats.org/officeDocument/2006/relationships/diagramColors" Target="../diagrams/colors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628650" y="5334000"/>
            <a:ext cx="8229600" cy="599461"/>
          </a:xfrm>
          <a:prstGeom prst="rect">
            <a:avLst/>
          </a:prstGeom>
          <a:noFill/>
          <a:ln w="9525">
            <a:noFill/>
            <a:miter lim="800000"/>
            <a:headEnd/>
            <a:tailEnd/>
          </a:ln>
        </p:spPr>
        <p:txBody>
          <a:bodyPr anchor="ctr"/>
          <a:lstStyle/>
          <a:p>
            <a:pPr algn="ctr"/>
            <a:r>
              <a:rPr lang="en-US" altLang="en-US" sz="2000" b="1" i="1" dirty="0" err="1" smtClean="0">
                <a:solidFill>
                  <a:srgbClr val="0000FF"/>
                </a:solidFill>
                <a:latin typeface="Arial" pitchFamily="34" charset="0"/>
                <a:cs typeface="Arial" pitchFamily="34" charset="0"/>
              </a:rPr>
              <a:t>Tháng</a:t>
            </a:r>
            <a:r>
              <a:rPr lang="en-US" altLang="en-US" sz="2000" b="1" i="1" dirty="0" smtClean="0">
                <a:solidFill>
                  <a:srgbClr val="0000FF"/>
                </a:solidFill>
                <a:latin typeface="Arial" pitchFamily="34" charset="0"/>
                <a:cs typeface="Arial" pitchFamily="34" charset="0"/>
              </a:rPr>
              <a:t> 6 </a:t>
            </a:r>
            <a:r>
              <a:rPr lang="en-US" altLang="en-US" sz="2000" b="1" i="1" dirty="0" err="1" smtClean="0">
                <a:solidFill>
                  <a:srgbClr val="0000FF"/>
                </a:solidFill>
                <a:latin typeface="Arial" pitchFamily="34" charset="0"/>
                <a:cs typeface="Arial" pitchFamily="34" charset="0"/>
              </a:rPr>
              <a:t>năm</a:t>
            </a:r>
            <a:r>
              <a:rPr lang="en-US" altLang="en-US" sz="2000" b="1" i="1" dirty="0" smtClean="0">
                <a:solidFill>
                  <a:srgbClr val="0000FF"/>
                </a:solidFill>
                <a:latin typeface="Arial" pitchFamily="34" charset="0"/>
                <a:cs typeface="Arial" pitchFamily="34" charset="0"/>
              </a:rPr>
              <a:t> 2021</a:t>
            </a:r>
            <a:endParaRPr lang="en-US" altLang="en-US" sz="2000" b="1" i="1" dirty="0">
              <a:solidFill>
                <a:srgbClr val="0000FF"/>
              </a:solidFill>
              <a:latin typeface="Arial" pitchFamily="34" charset="0"/>
              <a:cs typeface="Arial" pitchFamily="34" charset="0"/>
            </a:endParaRPr>
          </a:p>
        </p:txBody>
      </p:sp>
      <p:sp>
        <p:nvSpPr>
          <p:cNvPr id="4" name="Rectangle 5"/>
          <p:cNvSpPr>
            <a:spLocks noGrp="1" noChangeArrowheads="1"/>
          </p:cNvSpPr>
          <p:nvPr>
            <p:ph idx="1"/>
          </p:nvPr>
        </p:nvSpPr>
        <p:spPr bwMode="auto">
          <a:xfrm>
            <a:off x="414962" y="1700808"/>
            <a:ext cx="8315326" cy="2286000"/>
          </a:xfrm>
          <a:prstGeom prst="rect">
            <a:avLst/>
          </a:prstGeom>
          <a:noFill/>
          <a:ln w="9525">
            <a:noFill/>
            <a:miter lim="800000"/>
            <a:headEnd/>
            <a:tailEnd/>
          </a:ln>
        </p:spPr>
        <p:txBody>
          <a:bodyPr anchor="ctr">
            <a:noAutofit/>
          </a:bodyPr>
          <a:lstStyle/>
          <a:p>
            <a:pPr marL="0" indent="0" algn="ctr">
              <a:buNone/>
            </a:pPr>
            <a:endParaRPr lang="en-US" altLang="en-US" sz="3600" b="1" dirty="0" smtClean="0">
              <a:solidFill>
                <a:srgbClr val="FF0000"/>
              </a:solidFill>
              <a:latin typeface="Arial" pitchFamily="34" charset="0"/>
              <a:cs typeface="Arial" pitchFamily="34" charset="0"/>
            </a:endParaRPr>
          </a:p>
          <a:p>
            <a:pPr marL="0" indent="0" algn="ctr">
              <a:buNone/>
            </a:pPr>
            <a:r>
              <a:rPr lang="en-US" sz="3600" b="1" dirty="0" err="1" smtClean="0">
                <a:solidFill>
                  <a:srgbClr val="FF0000"/>
                </a:solidFill>
                <a:latin typeface="Arial" pitchFamily="34" charset="0"/>
                <a:cs typeface="Arial" pitchFamily="34" charset="0"/>
              </a:rPr>
              <a:t>BỒI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DƯỠNG</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THƯỜNG</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XUYÊN</a:t>
            </a:r>
            <a:r>
              <a:rPr lang="en-US" sz="3600" b="1" dirty="0" smtClean="0">
                <a:solidFill>
                  <a:srgbClr val="FF0000"/>
                </a:solidFill>
                <a:latin typeface="Arial" pitchFamily="34" charset="0"/>
                <a:cs typeface="Arial" pitchFamily="34" charset="0"/>
              </a:rPr>
              <a:t> THEO </a:t>
            </a:r>
            <a:r>
              <a:rPr lang="en-US" sz="3600" b="1" dirty="0" err="1" smtClean="0">
                <a:solidFill>
                  <a:srgbClr val="FF0000"/>
                </a:solidFill>
                <a:latin typeface="Arial" pitchFamily="34" charset="0"/>
                <a:cs typeface="Arial" pitchFamily="34" charset="0"/>
              </a:rPr>
              <a:t>TÀI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LIỆU</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BỘ</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GIÁO</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DỤC</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VÀ</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ĐÀO</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TẠO</a:t>
            </a:r>
            <a:r>
              <a:rPr lang="en-US" sz="3600" b="1" dirty="0" smtClean="0">
                <a:solidFill>
                  <a:srgbClr val="FF0000"/>
                </a:solidFill>
                <a:latin typeface="Arial" pitchFamily="34" charset="0"/>
                <a:cs typeface="Arial" pitchFamily="34" charset="0"/>
              </a:rPr>
              <a:t> </a:t>
            </a:r>
            <a:endParaRPr lang="en-US" altLang="en-US" sz="3600" b="1" dirty="0" smtClean="0">
              <a:solidFill>
                <a:srgbClr val="FF0000"/>
              </a:solidFill>
              <a:latin typeface="Arial" pitchFamily="34" charset="0"/>
              <a:cs typeface="Arial" pitchFamily="34" charset="0"/>
            </a:endParaRPr>
          </a:p>
          <a:p>
            <a:pPr marL="0" indent="0" algn="ctr">
              <a:buNone/>
            </a:pPr>
            <a:endParaRPr lang="en-US" altLang="en-US" sz="3600" b="1" dirty="0">
              <a:solidFill>
                <a:srgbClr val="FF0000"/>
              </a:solidFill>
              <a:latin typeface="Arial" pitchFamily="34" charset="0"/>
              <a:cs typeface="Arial" pitchFamily="34" charset="0"/>
            </a:endParaRPr>
          </a:p>
        </p:txBody>
      </p:sp>
      <p:sp>
        <p:nvSpPr>
          <p:cNvPr id="6" name="Rectangle 5"/>
          <p:cNvSpPr txBox="1">
            <a:spLocks noChangeArrowheads="1"/>
          </p:cNvSpPr>
          <p:nvPr/>
        </p:nvSpPr>
        <p:spPr bwMode="auto">
          <a:xfrm>
            <a:off x="393258" y="267088"/>
            <a:ext cx="8315326" cy="783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n-US" altLang="en-US" sz="2200" b="1" kern="0" dirty="0" smtClean="0">
              <a:solidFill>
                <a:srgbClr val="0000FF"/>
              </a:solidFill>
              <a:latin typeface="Arial" pitchFamily="34" charset="0"/>
              <a:cs typeface="Arial" pitchFamily="34" charset="0"/>
            </a:endParaRPr>
          </a:p>
          <a:p>
            <a:pPr marL="0" indent="0" algn="ctr">
              <a:buFontTx/>
              <a:buNone/>
            </a:pPr>
            <a:r>
              <a:rPr lang="en-US" sz="2200" b="1" kern="0" dirty="0" smtClean="0">
                <a:solidFill>
                  <a:srgbClr val="0000FF"/>
                </a:solidFill>
                <a:latin typeface="Arial" pitchFamily="34" charset="0"/>
                <a:cs typeface="Arial" pitchFamily="34" charset="0"/>
              </a:rPr>
              <a:t>SỞ GIÁO DỤC VÀ ĐÀO TẠO </a:t>
            </a:r>
            <a:r>
              <a:rPr lang="en-US" altLang="en-US" sz="2200" b="1" kern="0" dirty="0" smtClean="0">
                <a:solidFill>
                  <a:srgbClr val="0000FF"/>
                </a:solidFill>
                <a:latin typeface="Arial" pitchFamily="34" charset="0"/>
                <a:cs typeface="Arial" pitchFamily="34" charset="0"/>
              </a:rPr>
              <a:t>THÀNH PHỐ HỒ CHÍ MINH</a:t>
            </a:r>
          </a:p>
          <a:p>
            <a:pPr marL="0" indent="0" algn="ctr">
              <a:buFontTx/>
              <a:buNone/>
            </a:pPr>
            <a:endParaRPr lang="en-US" altLang="en-US" sz="2200" b="1" kern="0" dirty="0">
              <a:solidFill>
                <a:srgbClr val="0000FF"/>
              </a:solidFill>
              <a:latin typeface="Arial" pitchFamily="34" charset="0"/>
              <a:cs typeface="Arial" pitchFamily="34" charset="0"/>
            </a:endParaRP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6762" y="836712"/>
            <a:ext cx="887574" cy="8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8796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4293096"/>
            <a:ext cx="7859216" cy="2160240"/>
          </a:xfrm>
        </p:spPr>
        <p:txBody>
          <a:bodyPr>
            <a:noAutofit/>
          </a:bodyPr>
          <a:lstStyle/>
          <a:p>
            <a:pPr>
              <a:spcBef>
                <a:spcPts val="600"/>
              </a:spcBef>
            </a:pPr>
            <a:r>
              <a:rPr lang="en-US" sz="2800" b="1" dirty="0" smtClean="0">
                <a:solidFill>
                  <a:srgbClr val="0033CC"/>
                </a:solidFill>
                <a:latin typeface="Arial" pitchFamily="34" charset="0"/>
                <a:cs typeface="Arial" pitchFamily="34" charset="0"/>
              </a:rPr>
              <a:t>CÁC QUY ĐỊNH HIỆN HÀNH </a:t>
            </a:r>
            <a:r>
              <a:rPr lang="en-US" sz="2800" b="1" dirty="0" err="1" smtClean="0">
                <a:solidFill>
                  <a:srgbClr val="0033CC"/>
                </a:solidFill>
                <a:latin typeface="Arial" pitchFamily="34" charset="0"/>
                <a:cs typeface="Arial" pitchFamily="34" charset="0"/>
              </a:rPr>
              <a:t>LIÊN</a:t>
            </a:r>
            <a:r>
              <a:rPr lang="en-US" sz="2800" b="1" dirty="0" smtClean="0">
                <a:solidFill>
                  <a:srgbClr val="0033CC"/>
                </a:solidFill>
                <a:latin typeface="Arial" pitchFamily="34" charset="0"/>
                <a:cs typeface="Arial" pitchFamily="34" charset="0"/>
              </a:rPr>
              <a:t> </a:t>
            </a:r>
            <a:r>
              <a:rPr lang="en-US" sz="2800" b="1" dirty="0" err="1" smtClean="0">
                <a:solidFill>
                  <a:srgbClr val="0033CC"/>
                </a:solidFill>
                <a:latin typeface="Arial" pitchFamily="34" charset="0"/>
                <a:cs typeface="Arial" pitchFamily="34" charset="0"/>
              </a:rPr>
              <a:t>QUAN</a:t>
            </a:r>
            <a:r>
              <a:rPr lang="en-US" sz="2800" b="1" dirty="0" smtClean="0">
                <a:solidFill>
                  <a:srgbClr val="0033CC"/>
                </a:solidFill>
                <a:latin typeface="Arial" pitchFamily="34" charset="0"/>
                <a:cs typeface="Arial" pitchFamily="34" charset="0"/>
              </a:rPr>
              <a:t/>
            </a:r>
            <a:br>
              <a:rPr lang="en-US" sz="2800" b="1" dirty="0" smtClean="0">
                <a:solidFill>
                  <a:srgbClr val="0033CC"/>
                </a:solidFill>
                <a:latin typeface="Arial" pitchFamily="34" charset="0"/>
                <a:cs typeface="Arial" pitchFamily="34" charset="0"/>
              </a:rPr>
            </a:br>
            <a:r>
              <a:rPr lang="en-US" sz="2800" b="1" dirty="0" smtClean="0">
                <a:solidFill>
                  <a:srgbClr val="0033CC"/>
                </a:solidFill>
                <a:latin typeface="Arial" pitchFamily="34" charset="0"/>
                <a:cs typeface="Arial" pitchFamily="34" charset="0"/>
              </a:rPr>
              <a:t> ĐẾN QUYỀN TRẺ EM, PHÒNG, </a:t>
            </a:r>
            <a:r>
              <a:rPr lang="en-US" sz="2800" b="1" dirty="0" err="1" smtClean="0">
                <a:solidFill>
                  <a:srgbClr val="0033CC"/>
                </a:solidFill>
                <a:latin typeface="Arial" pitchFamily="34" charset="0"/>
                <a:cs typeface="Arial" pitchFamily="34" charset="0"/>
              </a:rPr>
              <a:t>CHỐNG</a:t>
            </a:r>
            <a:r>
              <a:rPr lang="en-US" sz="2800" b="1" dirty="0" smtClean="0">
                <a:solidFill>
                  <a:srgbClr val="0033CC"/>
                </a:solidFill>
                <a:latin typeface="Arial" pitchFamily="34" charset="0"/>
                <a:cs typeface="Arial" pitchFamily="34" charset="0"/>
              </a:rPr>
              <a:t> </a:t>
            </a:r>
            <a:br>
              <a:rPr lang="en-US" sz="2800" b="1" dirty="0" smtClean="0">
                <a:solidFill>
                  <a:srgbClr val="0033CC"/>
                </a:solidFill>
                <a:latin typeface="Arial" pitchFamily="34" charset="0"/>
                <a:cs typeface="Arial" pitchFamily="34" charset="0"/>
              </a:rPr>
            </a:br>
            <a:r>
              <a:rPr lang="en-US" sz="2800" b="1" dirty="0" err="1" smtClean="0">
                <a:solidFill>
                  <a:srgbClr val="0033CC"/>
                </a:solidFill>
                <a:latin typeface="Arial" pitchFamily="34" charset="0"/>
                <a:cs typeface="Arial" pitchFamily="34" charset="0"/>
              </a:rPr>
              <a:t>BẠO</a:t>
            </a:r>
            <a:r>
              <a:rPr lang="en-US" sz="2800" b="1" dirty="0" smtClean="0">
                <a:solidFill>
                  <a:srgbClr val="0033CC"/>
                </a:solidFill>
                <a:latin typeface="Arial" pitchFamily="34" charset="0"/>
                <a:cs typeface="Arial" pitchFamily="34" charset="0"/>
              </a:rPr>
              <a:t> HÀNH VÀ XỬ LÝ VI PHẠM </a:t>
            </a:r>
            <a:r>
              <a:rPr lang="en-US" sz="2800" b="1" dirty="0" err="1" smtClean="0">
                <a:solidFill>
                  <a:srgbClr val="0033CC"/>
                </a:solidFill>
                <a:latin typeface="Arial" pitchFamily="34" charset="0"/>
                <a:cs typeface="Arial" pitchFamily="34" charset="0"/>
              </a:rPr>
              <a:t>VỀ</a:t>
            </a:r>
            <a:r>
              <a:rPr lang="en-US" sz="2800" b="1" dirty="0" smtClean="0">
                <a:solidFill>
                  <a:srgbClr val="0033CC"/>
                </a:solidFill>
                <a:latin typeface="Arial" pitchFamily="34" charset="0"/>
                <a:cs typeface="Arial" pitchFamily="34" charset="0"/>
              </a:rPr>
              <a:t> </a:t>
            </a:r>
            <a:br>
              <a:rPr lang="en-US" sz="2800" b="1" dirty="0" smtClean="0">
                <a:solidFill>
                  <a:srgbClr val="0033CC"/>
                </a:solidFill>
                <a:latin typeface="Arial" pitchFamily="34" charset="0"/>
                <a:cs typeface="Arial" pitchFamily="34" charset="0"/>
              </a:rPr>
            </a:br>
            <a:r>
              <a:rPr lang="en-US" sz="2800" b="1" dirty="0" err="1" smtClean="0">
                <a:solidFill>
                  <a:srgbClr val="0033CC"/>
                </a:solidFill>
                <a:latin typeface="Arial" pitchFamily="34" charset="0"/>
                <a:cs typeface="Arial" pitchFamily="34" charset="0"/>
              </a:rPr>
              <a:t>QUYỀN</a:t>
            </a:r>
            <a:r>
              <a:rPr lang="en-US" sz="2800" b="1" dirty="0" smtClean="0">
                <a:solidFill>
                  <a:srgbClr val="0033CC"/>
                </a:solidFill>
                <a:latin typeface="Arial" pitchFamily="34" charset="0"/>
                <a:cs typeface="Arial" pitchFamily="34" charset="0"/>
              </a:rPr>
              <a:t> TRẺ </a:t>
            </a:r>
            <a:r>
              <a:rPr lang="en-US" sz="2800" b="1" dirty="0" err="1" smtClean="0">
                <a:solidFill>
                  <a:srgbClr val="0033CC"/>
                </a:solidFill>
                <a:latin typeface="Arial" pitchFamily="34" charset="0"/>
                <a:cs typeface="Arial" pitchFamily="34" charset="0"/>
              </a:rPr>
              <a:t>EM</a:t>
            </a:r>
            <a:r>
              <a:rPr lang="en-US" sz="2800" b="1" dirty="0" smtClean="0">
                <a:solidFill>
                  <a:srgbClr val="0033CC"/>
                </a:solidFill>
                <a:latin typeface="Arial" pitchFamily="34" charset="0"/>
                <a:cs typeface="Arial" pitchFamily="34" charset="0"/>
              </a:rPr>
              <a:t> </a:t>
            </a:r>
            <a:r>
              <a:rPr lang="en-US" sz="2800" b="1" dirty="0" err="1" smtClean="0">
                <a:solidFill>
                  <a:srgbClr val="0033CC"/>
                </a:solidFill>
                <a:latin typeface="Arial" pitchFamily="34" charset="0"/>
                <a:cs typeface="Arial" pitchFamily="34" charset="0"/>
              </a:rPr>
              <a:t>TRONG</a:t>
            </a:r>
            <a:r>
              <a:rPr lang="en-US" sz="2800" b="1" dirty="0" smtClean="0">
                <a:solidFill>
                  <a:srgbClr val="0033CC"/>
                </a:solidFill>
                <a:latin typeface="Arial" pitchFamily="34" charset="0"/>
                <a:cs typeface="Arial" pitchFamily="34" charset="0"/>
              </a:rPr>
              <a:t> CƠ SỞ GDMN</a:t>
            </a:r>
            <a:endParaRPr lang="en-US" sz="2800" b="1"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547985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229600" cy="5400600"/>
          </a:xfrm>
        </p:spPr>
        <p:txBody>
          <a:bodyPr>
            <a:noAutofit/>
          </a:bodyPr>
          <a:lstStyle/>
          <a:p>
            <a:pPr algn="just"/>
            <a:r>
              <a:rPr lang="vi-VN" sz="2400" i="1" dirty="0" smtClean="0">
                <a:solidFill>
                  <a:srgbClr val="FF0000"/>
                </a:solidFill>
                <a:latin typeface="Arial" pitchFamily="34" charset="0"/>
                <a:cs typeface="Arial" pitchFamily="34" charset="0"/>
              </a:rPr>
              <a:t>Đối </a:t>
            </a:r>
            <a:r>
              <a:rPr lang="vi-VN" sz="2400" i="1" dirty="0">
                <a:solidFill>
                  <a:srgbClr val="FF0000"/>
                </a:solidFill>
                <a:latin typeface="Arial" pitchFamily="34" charset="0"/>
                <a:cs typeface="Arial" pitchFamily="34" charset="0"/>
              </a:rPr>
              <a:t>với tình huống bạo hành trẻ từ ngoài xâm nhập vào</a:t>
            </a:r>
          </a:p>
          <a:p>
            <a:pPr marL="0" indent="0" algn="just">
              <a:buNone/>
            </a:pPr>
            <a:r>
              <a:rPr lang="vi-VN" sz="2400" dirty="0">
                <a:latin typeface="Arial" pitchFamily="34" charset="0"/>
                <a:cs typeface="Arial" pitchFamily="34" charset="0"/>
              </a:rPr>
              <a:t>- Mọi thành viên trong nhà trường, khi phát hiện có đối tượng bên ngoài xâm nhập trái phép vào trường lớp đều có trách nhiệm báo tin ngay cho Ban giám hiệu và liên hệ với cơ quan công an </a:t>
            </a:r>
            <a:r>
              <a:rPr lang="en-US" sz="2400" dirty="0" err="1" smtClean="0">
                <a:latin typeface="Arial" pitchFamily="34" charset="0"/>
                <a:cs typeface="Arial" pitchFamily="34" charset="0"/>
              </a:rPr>
              <a:t>địa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phương</a:t>
            </a:r>
            <a:r>
              <a:rPr lang="en-US" sz="2400" dirty="0" smtClean="0">
                <a:latin typeface="Arial" pitchFamily="34" charset="0"/>
                <a:cs typeface="Arial" pitchFamily="34" charset="0"/>
              </a:rPr>
              <a:t>, </a:t>
            </a:r>
            <a:r>
              <a:rPr lang="vi-VN" sz="2400" dirty="0" smtClean="0">
                <a:latin typeface="Arial" pitchFamily="34" charset="0"/>
                <a:cs typeface="Arial" pitchFamily="34" charset="0"/>
              </a:rPr>
              <a:t>tổng </a:t>
            </a:r>
            <a:r>
              <a:rPr lang="vi-VN" sz="2400" dirty="0">
                <a:latin typeface="Arial" pitchFamily="34" charset="0"/>
                <a:cs typeface="Arial" pitchFamily="34" charset="0"/>
              </a:rPr>
              <a:t>đài Quốc gia bảo vệ trẻ em 111 để đề nghị hỗ trợ, giúp đỡ.</a:t>
            </a:r>
          </a:p>
          <a:p>
            <a:pPr marL="0" indent="0" algn="just">
              <a:buNone/>
            </a:pPr>
            <a:r>
              <a:rPr lang="vi-VN" sz="2400" dirty="0">
                <a:latin typeface="Arial" pitchFamily="34" charset="0"/>
                <a:cs typeface="Arial" pitchFamily="34" charset="0"/>
              </a:rPr>
              <a:t>- Các thành viên trong nhà trường theo chức năng, nhiệm vụ được phân công bằng mọi biện pháp bảo vệ an toàn cho trẻ và cô lập, khống chế đối tượng gây ra bạo hành; tiến hành các biện pháp nghiệp vụ để sơ cứu, cấp cứu cho nạn nhân (nếu có) và gọi cấp cứu (nếu cần).</a:t>
            </a:r>
          </a:p>
          <a:p>
            <a:pPr marL="0" indent="0" algn="just">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05154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2232248"/>
          </a:xfrm>
        </p:spPr>
        <p:txBody>
          <a:bodyPr>
            <a:noAutofit/>
          </a:bodyPr>
          <a:lstStyle/>
          <a:p>
            <a:pPr marL="0" indent="0" algn="just">
              <a:buNone/>
            </a:pPr>
            <a:r>
              <a:rPr lang="vi-VN" sz="2400" dirty="0" smtClean="0">
                <a:latin typeface="Arial" pitchFamily="34" charset="0"/>
                <a:cs typeface="Arial" pitchFamily="34" charset="0"/>
              </a:rPr>
              <a:t>- </a:t>
            </a:r>
            <a:r>
              <a:rPr lang="vi-VN" sz="2400" dirty="0">
                <a:latin typeface="Arial" pitchFamily="34" charset="0"/>
                <a:cs typeface="Arial" pitchFamily="34" charset="0"/>
              </a:rPr>
              <a:t>Hiệu trưởng báo cáo chính quyền địa phương và cơ quan quản lý cấp trên xin ý kiến giải quyết.</a:t>
            </a:r>
          </a:p>
          <a:p>
            <a:pPr marL="0" indent="0" algn="just">
              <a:buNone/>
            </a:pPr>
            <a:r>
              <a:rPr lang="vi-VN" sz="2400" dirty="0" smtClean="0">
                <a:latin typeface="Arial" pitchFamily="34" charset="0"/>
                <a:cs typeface="Arial" pitchFamily="34" charset="0"/>
              </a:rPr>
              <a:t>-</a:t>
            </a:r>
            <a:r>
              <a:rPr lang="en-US" sz="2400" dirty="0" smtClean="0">
                <a:latin typeface="Arial" pitchFamily="34" charset="0"/>
                <a:cs typeface="Arial" pitchFamily="34" charset="0"/>
              </a:rPr>
              <a:t> </a:t>
            </a:r>
            <a:r>
              <a:rPr lang="vi-VN" sz="2400" dirty="0" smtClean="0">
                <a:latin typeface="Arial" pitchFamily="34" charset="0"/>
                <a:cs typeface="Arial" pitchFamily="34" charset="0"/>
              </a:rPr>
              <a:t>Phối </a:t>
            </a:r>
            <a:r>
              <a:rPr lang="vi-VN" sz="2400" dirty="0">
                <a:latin typeface="Arial" pitchFamily="34" charset="0"/>
                <a:cs typeface="Arial" pitchFamily="34" charset="0"/>
              </a:rPr>
              <a:t>hợp với chính quyền địa phương, công an và nhân viên công tác xã hội xử lý triệt để vụ việc.</a:t>
            </a:r>
          </a:p>
          <a:p>
            <a:pPr algn="just"/>
            <a:endParaRPr lang="en-US" sz="2400" dirty="0">
              <a:latin typeface="Arial" pitchFamily="34" charset="0"/>
              <a:cs typeface="Arial" pitchFamily="34" charset="0"/>
            </a:endParaRPr>
          </a:p>
        </p:txBody>
      </p:sp>
      <p:sp>
        <p:nvSpPr>
          <p:cNvPr id="5" name="Content Placeholder 2"/>
          <p:cNvSpPr txBox="1">
            <a:spLocks/>
          </p:cNvSpPr>
          <p:nvPr/>
        </p:nvSpPr>
        <p:spPr>
          <a:xfrm>
            <a:off x="467544" y="3670548"/>
            <a:ext cx="8200528"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err="1" smtClean="0">
                <a:solidFill>
                  <a:srgbClr val="C00000"/>
                </a:solidFill>
                <a:latin typeface="Arial" pitchFamily="34" charset="0"/>
                <a:cs typeface="Arial" pitchFamily="34" charset="0"/>
              </a:rPr>
              <a:t>Anh</a:t>
            </a:r>
            <a:r>
              <a:rPr lang="en-US" sz="2800" dirty="0" smtClean="0">
                <a:solidFill>
                  <a:srgbClr val="C00000"/>
                </a:solidFill>
                <a:latin typeface="Arial" pitchFamily="34" charset="0"/>
                <a:cs typeface="Arial" pitchFamily="34" charset="0"/>
              </a:rPr>
              <a:t>/</a:t>
            </a:r>
            <a:r>
              <a:rPr lang="en-US" sz="2800" dirty="0" err="1" smtClean="0">
                <a:solidFill>
                  <a:srgbClr val="C00000"/>
                </a:solidFill>
                <a:latin typeface="Arial" pitchFamily="34" charset="0"/>
                <a:cs typeface="Arial" pitchFamily="34" charset="0"/>
              </a:rPr>
              <a:t>chị</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hãy</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cùng</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phân</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tích</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một</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ví</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dụ</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có</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thật</a:t>
            </a:r>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sau</a:t>
            </a:r>
            <a:r>
              <a:rPr lang="en-US" sz="2800" dirty="0" smtClean="0">
                <a:solidFill>
                  <a:srgbClr val="C00000"/>
                </a:solidFill>
                <a:latin typeface="Arial" pitchFamily="34" charset="0"/>
                <a:cs typeface="Arial" pitchFamily="34" charset="0"/>
              </a:rPr>
              <a:t>: </a:t>
            </a:r>
            <a:endParaRPr lang="vi-VN" sz="2800" dirty="0" smtClean="0">
              <a:solidFill>
                <a:srgbClr val="C00000"/>
              </a:solidFill>
              <a:latin typeface="Arial" pitchFamily="34" charset="0"/>
              <a:cs typeface="Arial" pitchFamily="34" charset="0"/>
            </a:endParaRPr>
          </a:p>
          <a:p>
            <a:pPr algn="ctr"/>
            <a:endParaRPr lang="en-US" sz="2800" dirty="0">
              <a:solidFill>
                <a:srgbClr val="C00000"/>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4526840"/>
            <a:ext cx="2789562" cy="1852444"/>
          </a:xfrm>
          <a:prstGeom prst="rect">
            <a:avLst/>
          </a:prstGeom>
          <a:ln>
            <a:noFill/>
          </a:ln>
          <a:effectLst>
            <a:softEdge rad="112500"/>
          </a:effectLst>
        </p:spPr>
      </p:pic>
    </p:spTree>
    <p:extLst>
      <p:ext uri="{BB962C8B-B14F-4D97-AF65-F5344CB8AC3E}">
        <p14:creationId xmlns:p14="http://schemas.microsoft.com/office/powerpoint/2010/main" val="805207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3888432"/>
          </a:xfrm>
        </p:spPr>
        <p:txBody>
          <a:bodyPr>
            <a:noAutofit/>
          </a:bodyPr>
          <a:lstStyle/>
          <a:p>
            <a:pPr marL="0" indent="0" algn="just">
              <a:buNone/>
            </a:pPr>
            <a:r>
              <a:rPr lang="en-US" sz="1800" i="1" dirty="0" smtClean="0">
                <a:latin typeface="Arial" pitchFamily="34" charset="0"/>
                <a:cs typeface="Arial" pitchFamily="34" charset="0"/>
              </a:rPr>
              <a:t>VD: </a:t>
            </a:r>
            <a:r>
              <a:rPr lang="en-US" sz="1800" i="1" dirty="0" err="1" smtClean="0">
                <a:latin typeface="Arial" pitchFamily="34" charset="0"/>
                <a:cs typeface="Arial" pitchFamily="34" charset="0"/>
              </a:rPr>
              <a:t>Chiều</a:t>
            </a:r>
            <a:r>
              <a:rPr lang="en-US" sz="1800" i="1" dirty="0" smtClean="0">
                <a:latin typeface="Arial" pitchFamily="34" charset="0"/>
                <a:cs typeface="Arial" pitchFamily="34" charset="0"/>
              </a:rPr>
              <a:t> </a:t>
            </a:r>
            <a:r>
              <a:rPr lang="en-US" sz="1800" i="1" dirty="0" err="1" smtClean="0">
                <a:latin typeface="Arial" pitchFamily="34" charset="0"/>
                <a:cs typeface="Arial" pitchFamily="34" charset="0"/>
              </a:rPr>
              <a:t>ngày</a:t>
            </a:r>
            <a:r>
              <a:rPr lang="en-US" sz="1800" i="1" dirty="0" smtClean="0">
                <a:latin typeface="Arial" pitchFamily="34" charset="0"/>
                <a:cs typeface="Arial" pitchFamily="34" charset="0"/>
              </a:rPr>
              <a:t> 30/9/2020 </a:t>
            </a:r>
            <a:r>
              <a:rPr lang="en-US" sz="1800" i="1" dirty="0" err="1" smtClean="0">
                <a:latin typeface="Arial" pitchFamily="34" charset="0"/>
                <a:cs typeface="Arial" pitchFamily="34" charset="0"/>
              </a:rPr>
              <a:t>một</a:t>
            </a:r>
            <a:r>
              <a:rPr lang="en-US" sz="1800" i="1" dirty="0" smtClean="0">
                <a:latin typeface="Arial" pitchFamily="34" charset="0"/>
                <a:cs typeface="Arial" pitchFamily="34" charset="0"/>
              </a:rPr>
              <a:t> </a:t>
            </a:r>
            <a:r>
              <a:rPr lang="vi-VN" sz="1800" b="1" i="1" dirty="0" smtClean="0">
                <a:latin typeface="Arial" pitchFamily="34" charset="0"/>
                <a:cs typeface="Arial" pitchFamily="34" charset="0"/>
                <a:hlinkClick r:id="rId3" tooltip="phụ huynh xông vào lớp tát tới tấp bé 2 tuổi"/>
              </a:rPr>
              <a:t>phụ </a:t>
            </a:r>
            <a:r>
              <a:rPr lang="vi-VN" sz="1800" b="1" i="1" dirty="0">
                <a:latin typeface="Arial" pitchFamily="34" charset="0"/>
                <a:cs typeface="Arial" pitchFamily="34" charset="0"/>
                <a:hlinkClick r:id="rId3" tooltip="phụ huynh xông vào lớp tát tới tấp bé 2 tuổi"/>
              </a:rPr>
              <a:t>huynh </a:t>
            </a:r>
            <a:r>
              <a:rPr lang="en-US" sz="1800" b="1" i="1" dirty="0" err="1" smtClean="0">
                <a:latin typeface="Arial" pitchFamily="34" charset="0"/>
                <a:cs typeface="Arial" pitchFamily="34" charset="0"/>
                <a:hlinkClick r:id="rId3" tooltip="phụ huynh xông vào lớp tát tới tấp bé 2 tuổi"/>
              </a:rPr>
              <a:t>nam</a:t>
            </a:r>
            <a:r>
              <a:rPr lang="en-US" sz="1800" b="1" i="1" dirty="0" smtClean="0">
                <a:latin typeface="Arial" pitchFamily="34" charset="0"/>
                <a:cs typeface="Arial" pitchFamily="34" charset="0"/>
                <a:hlinkClick r:id="rId3" tooltip="phụ huynh xông vào lớp tát tới tấp bé 2 tuổi"/>
              </a:rPr>
              <a:t> </a:t>
            </a:r>
            <a:r>
              <a:rPr lang="en-US" sz="1800" b="1" i="1" dirty="0" err="1" smtClean="0">
                <a:latin typeface="Arial" pitchFamily="34" charset="0"/>
                <a:cs typeface="Arial" pitchFamily="34" charset="0"/>
                <a:hlinkClick r:id="rId3" tooltip="phụ huynh xông vào lớp tát tới tấp bé 2 tuổi"/>
              </a:rPr>
              <a:t>đã</a:t>
            </a:r>
            <a:r>
              <a:rPr lang="en-US" sz="1800" b="1" i="1" dirty="0" smtClean="0">
                <a:latin typeface="Arial" pitchFamily="34" charset="0"/>
                <a:cs typeface="Arial" pitchFamily="34" charset="0"/>
                <a:hlinkClick r:id="rId3" tooltip="phụ huynh xông vào lớp tát tới tấp bé 2 tuổi"/>
              </a:rPr>
              <a:t> </a:t>
            </a:r>
            <a:r>
              <a:rPr lang="vi-VN" sz="1800" b="1" i="1" dirty="0" smtClean="0">
                <a:latin typeface="Arial" pitchFamily="34" charset="0"/>
                <a:cs typeface="Arial" pitchFamily="34" charset="0"/>
                <a:hlinkClick r:id="rId3" tooltip="phụ huynh xông vào lớp tát tới tấp bé 2 tuổi"/>
              </a:rPr>
              <a:t>xông </a:t>
            </a:r>
            <a:r>
              <a:rPr lang="vi-VN" sz="1800" b="1" i="1" dirty="0">
                <a:latin typeface="Arial" pitchFamily="34" charset="0"/>
                <a:cs typeface="Arial" pitchFamily="34" charset="0"/>
                <a:hlinkClick r:id="rId3" tooltip="phụ huynh xông vào lớp tát tới tấp bé 2 tuổi"/>
              </a:rPr>
              <a:t>vào lớp tát tới tấp bé 2 tuổi </a:t>
            </a:r>
            <a:r>
              <a:rPr lang="en-US" sz="1800" b="1" i="1" dirty="0" err="1" smtClean="0">
                <a:latin typeface="Arial" pitchFamily="34" charset="0"/>
                <a:cs typeface="Arial" pitchFamily="34" charset="0"/>
              </a:rPr>
              <a:t>tại</a:t>
            </a:r>
            <a:r>
              <a:rPr lang="en-US" sz="1800" b="1" i="1" dirty="0" smtClean="0">
                <a:latin typeface="Arial" pitchFamily="34" charset="0"/>
                <a:cs typeface="Arial" pitchFamily="34" charset="0"/>
              </a:rPr>
              <a:t> t</a:t>
            </a:r>
            <a:r>
              <a:rPr lang="vi-VN" sz="1800" i="1" dirty="0" smtClean="0">
                <a:latin typeface="Arial" pitchFamily="34" charset="0"/>
                <a:cs typeface="Arial" pitchFamily="34" charset="0"/>
              </a:rPr>
              <a:t>rường </a:t>
            </a:r>
            <a:r>
              <a:rPr lang="vi-VN" sz="1800" i="1" dirty="0">
                <a:latin typeface="Arial" pitchFamily="34" charset="0"/>
                <a:cs typeface="Arial" pitchFamily="34" charset="0"/>
              </a:rPr>
              <a:t>mầm non Trumpkids TP. Lào Cai </a:t>
            </a:r>
            <a:endParaRPr lang="en-US" sz="1800" i="1" dirty="0" smtClean="0">
              <a:latin typeface="Arial" pitchFamily="34" charset="0"/>
              <a:cs typeface="Arial" pitchFamily="34" charset="0"/>
            </a:endParaRPr>
          </a:p>
          <a:p>
            <a:pPr marL="0" indent="0" algn="just">
              <a:buNone/>
            </a:pPr>
            <a:r>
              <a:rPr lang="en-US" sz="1800" i="1" dirty="0" smtClean="0">
                <a:latin typeface="Arial" pitchFamily="34" charset="0"/>
                <a:cs typeface="Arial" pitchFamily="34" charset="0"/>
              </a:rPr>
              <a:t>PH </a:t>
            </a:r>
            <a:r>
              <a:rPr lang="vi-VN" sz="1800" i="1" dirty="0" smtClean="0">
                <a:latin typeface="Arial" pitchFamily="34" charset="0"/>
                <a:cs typeface="Arial" pitchFamily="34" charset="0"/>
              </a:rPr>
              <a:t>tát </a:t>
            </a:r>
            <a:r>
              <a:rPr lang="vi-VN" sz="1800" i="1" dirty="0">
                <a:latin typeface="Arial" pitchFamily="34" charset="0"/>
                <a:cs typeface="Arial" pitchFamily="34" charset="0"/>
              </a:rPr>
              <a:t>tới tấp vào mặt bé gái 2 tuổi vì nghĩ con mình bị bé này </a:t>
            </a:r>
            <a:r>
              <a:rPr lang="vi-VN" sz="1800" i="1" dirty="0" smtClean="0">
                <a:latin typeface="Arial" pitchFamily="34" charset="0"/>
                <a:cs typeface="Arial" pitchFamily="34" charset="0"/>
              </a:rPr>
              <a:t>cắn.</a:t>
            </a:r>
            <a:r>
              <a:rPr lang="en-US" sz="1800" i="1" dirty="0">
                <a:latin typeface="Arial" pitchFamily="34" charset="0"/>
                <a:cs typeface="Arial" pitchFamily="34" charset="0"/>
              </a:rPr>
              <a:t> </a:t>
            </a:r>
            <a:endParaRPr lang="en-US" sz="1800" i="1" dirty="0" smtClean="0">
              <a:latin typeface="Arial" pitchFamily="34" charset="0"/>
              <a:cs typeface="Arial" pitchFamily="34" charset="0"/>
            </a:endParaRPr>
          </a:p>
          <a:p>
            <a:pPr marL="0" indent="0" algn="just">
              <a:buNone/>
            </a:pPr>
            <a:r>
              <a:rPr lang="en-US" sz="1800" i="1" dirty="0" err="1" smtClean="0">
                <a:latin typeface="Arial" pitchFamily="34" charset="0"/>
                <a:cs typeface="Arial" pitchFamily="34" charset="0"/>
              </a:rPr>
              <a:t>Lý</a:t>
            </a:r>
            <a:r>
              <a:rPr lang="en-US" sz="1800" i="1" dirty="0" smtClean="0">
                <a:latin typeface="Arial" pitchFamily="34" charset="0"/>
                <a:cs typeface="Arial" pitchFamily="34" charset="0"/>
              </a:rPr>
              <a:t> do:</a:t>
            </a:r>
            <a:r>
              <a:rPr lang="vi-VN" sz="1800" i="1" dirty="0" smtClean="0">
                <a:latin typeface="Arial" pitchFamily="34" charset="0"/>
                <a:cs typeface="Arial" pitchFamily="34" charset="0"/>
              </a:rPr>
              <a:t> </a:t>
            </a:r>
            <a:r>
              <a:rPr lang="vi-VN" sz="1800" i="1" dirty="0">
                <a:latin typeface="Arial" pitchFamily="34" charset="0"/>
                <a:cs typeface="Arial" pitchFamily="34" charset="0"/>
              </a:rPr>
              <a:t>vào </a:t>
            </a:r>
            <a:r>
              <a:rPr lang="en-US" sz="1800" i="1" dirty="0" err="1" smtClean="0">
                <a:latin typeface="Arial" pitchFamily="34" charset="0"/>
                <a:cs typeface="Arial" pitchFamily="34" charset="0"/>
              </a:rPr>
              <a:t>giờ</a:t>
            </a:r>
            <a:r>
              <a:rPr lang="en-US" sz="1800" i="1" dirty="0" smtClean="0">
                <a:latin typeface="Arial" pitchFamily="34" charset="0"/>
                <a:cs typeface="Arial" pitchFamily="34" charset="0"/>
              </a:rPr>
              <a:t> </a:t>
            </a:r>
            <a:r>
              <a:rPr lang="en-US" sz="1800" i="1" dirty="0" err="1" smtClean="0">
                <a:latin typeface="Arial" pitchFamily="34" charset="0"/>
                <a:cs typeface="Arial" pitchFamily="34" charset="0"/>
              </a:rPr>
              <a:t>chiều</a:t>
            </a:r>
            <a:r>
              <a:rPr lang="en-US" sz="1800" i="1" dirty="0" smtClean="0">
                <a:latin typeface="Arial" pitchFamily="34" charset="0"/>
                <a:cs typeface="Arial" pitchFamily="34" charset="0"/>
              </a:rPr>
              <a:t> </a:t>
            </a:r>
            <a:r>
              <a:rPr lang="vi-VN" sz="1800" i="1" dirty="0" smtClean="0">
                <a:latin typeface="Arial" pitchFamily="34" charset="0"/>
                <a:cs typeface="Arial" pitchFamily="34" charset="0"/>
              </a:rPr>
              <a:t>2 </a:t>
            </a:r>
            <a:r>
              <a:rPr lang="vi-VN" sz="1800" i="1" dirty="0">
                <a:latin typeface="Arial" pitchFamily="34" charset="0"/>
                <a:cs typeface="Arial" pitchFamily="34" charset="0"/>
              </a:rPr>
              <a:t>bé là </a:t>
            </a:r>
            <a:r>
              <a:rPr lang="vi-VN" sz="1800" i="1" dirty="0" smtClean="0">
                <a:latin typeface="Arial" pitchFamily="34" charset="0"/>
                <a:cs typeface="Arial" pitchFamily="34" charset="0"/>
              </a:rPr>
              <a:t>A </a:t>
            </a:r>
            <a:r>
              <a:rPr lang="vi-VN" sz="1800" i="1" dirty="0">
                <a:latin typeface="Arial" pitchFamily="34" charset="0"/>
                <a:cs typeface="Arial" pitchFamily="34" charset="0"/>
              </a:rPr>
              <a:t>và </a:t>
            </a:r>
            <a:r>
              <a:rPr lang="vi-VN" sz="1800" i="1" dirty="0" smtClean="0">
                <a:latin typeface="Arial" pitchFamily="34" charset="0"/>
                <a:cs typeface="Arial" pitchFamily="34" charset="0"/>
              </a:rPr>
              <a:t>T </a:t>
            </a:r>
            <a:r>
              <a:rPr lang="vi-VN" sz="1800" i="1" dirty="0">
                <a:latin typeface="Arial" pitchFamily="34" charset="0"/>
                <a:cs typeface="Arial" pitchFamily="34" charset="0"/>
              </a:rPr>
              <a:t>(2 tuổi) đang chơi đùa, tranh giành đồ chơi. Bất ngờ bé </a:t>
            </a:r>
            <a:r>
              <a:rPr lang="vi-VN" sz="1800" i="1" dirty="0" smtClean="0">
                <a:latin typeface="Arial" pitchFamily="34" charset="0"/>
                <a:cs typeface="Arial" pitchFamily="34" charset="0"/>
              </a:rPr>
              <a:t>A </a:t>
            </a:r>
            <a:r>
              <a:rPr lang="vi-VN" sz="1800" i="1" dirty="0">
                <a:latin typeface="Arial" pitchFamily="34" charset="0"/>
                <a:cs typeface="Arial" pitchFamily="34" charset="0"/>
              </a:rPr>
              <a:t>cầm tay bé </a:t>
            </a:r>
            <a:r>
              <a:rPr lang="vi-VN" sz="1800" i="1" dirty="0" smtClean="0">
                <a:latin typeface="Arial" pitchFamily="34" charset="0"/>
                <a:cs typeface="Arial" pitchFamily="34" charset="0"/>
              </a:rPr>
              <a:t>T </a:t>
            </a:r>
            <a:r>
              <a:rPr lang="vi-VN" sz="1800" i="1" dirty="0">
                <a:latin typeface="Arial" pitchFamily="34" charset="0"/>
                <a:cs typeface="Arial" pitchFamily="34" charset="0"/>
              </a:rPr>
              <a:t>giơ lên miệng định cắn nhưng chưa kịp cắn thì các cô kịp thời giằng ra và bé </a:t>
            </a:r>
            <a:r>
              <a:rPr lang="vi-VN" sz="1800" i="1" dirty="0" smtClean="0">
                <a:latin typeface="Arial" pitchFamily="34" charset="0"/>
                <a:cs typeface="Arial" pitchFamily="34" charset="0"/>
              </a:rPr>
              <a:t>T </a:t>
            </a:r>
            <a:r>
              <a:rPr lang="vi-VN" sz="1800" i="1" dirty="0">
                <a:latin typeface="Arial" pitchFamily="34" charset="0"/>
                <a:cs typeface="Arial" pitchFamily="34" charset="0"/>
              </a:rPr>
              <a:t>khóc.</a:t>
            </a:r>
          </a:p>
          <a:p>
            <a:pPr marL="0" indent="0" algn="just">
              <a:buNone/>
            </a:pPr>
            <a:r>
              <a:rPr lang="vi-VN" sz="1800" i="1" dirty="0">
                <a:latin typeface="Arial" pitchFamily="34" charset="0"/>
                <a:cs typeface="Arial" pitchFamily="34" charset="0"/>
              </a:rPr>
              <a:t>Đúng lúc đó, bố bạn </a:t>
            </a:r>
            <a:r>
              <a:rPr lang="vi-VN" sz="1800" i="1" dirty="0" smtClean="0">
                <a:latin typeface="Arial" pitchFamily="34" charset="0"/>
                <a:cs typeface="Arial" pitchFamily="34" charset="0"/>
              </a:rPr>
              <a:t>T đến </a:t>
            </a:r>
            <a:r>
              <a:rPr lang="vi-VN" sz="1800" i="1" dirty="0">
                <a:latin typeface="Arial" pitchFamily="34" charset="0"/>
                <a:cs typeface="Arial" pitchFamily="34" charset="0"/>
              </a:rPr>
              <a:t>đón thấy con khóc, hỏi các cô giáo thì biết sự tình. Người đàn ông thấy tay con gái mình có vết đỏ (là vết màu sau giờ tập vẽ buổi chiều) liền lao vào giật tóc, tát, dọa nạt bắt bé </a:t>
            </a:r>
            <a:r>
              <a:rPr lang="vi-VN" sz="1800" i="1" dirty="0" smtClean="0">
                <a:latin typeface="Arial" pitchFamily="34" charset="0"/>
                <a:cs typeface="Arial" pitchFamily="34" charset="0"/>
              </a:rPr>
              <a:t>A </a:t>
            </a:r>
            <a:r>
              <a:rPr lang="vi-VN" sz="1800" i="1" dirty="0">
                <a:latin typeface="Arial" pitchFamily="34" charset="0"/>
                <a:cs typeface="Arial" pitchFamily="34" charset="0"/>
              </a:rPr>
              <a:t>phải khoanh tay xin lỗi trước sự chứng kiến của 3 cô giáo. </a:t>
            </a:r>
            <a:endParaRPr lang="en-US" sz="1800" i="1" dirty="0" smtClean="0">
              <a:latin typeface="Arial" pitchFamily="34" charset="0"/>
              <a:cs typeface="Arial" pitchFamily="34" charset="0"/>
            </a:endParaRPr>
          </a:p>
          <a:p>
            <a:pPr marL="0" indent="0" algn="just">
              <a:buNone/>
            </a:pPr>
            <a:r>
              <a:rPr lang="vi-VN" sz="1800" i="1" dirty="0" smtClean="0">
                <a:latin typeface="Arial" pitchFamily="34" charset="0"/>
                <a:cs typeface="Arial" pitchFamily="34" charset="0"/>
              </a:rPr>
              <a:t>Toàn </a:t>
            </a:r>
            <a:r>
              <a:rPr lang="vi-VN" sz="1800" i="1" dirty="0">
                <a:latin typeface="Arial" pitchFamily="34" charset="0"/>
                <a:cs typeface="Arial" pitchFamily="34" charset="0"/>
              </a:rPr>
              <a:t>bộ sự việc được camera lớp học ghi lại.</a:t>
            </a:r>
          </a:p>
          <a:p>
            <a:pPr marL="0" indent="0" algn="just">
              <a:buNone/>
            </a:pPr>
            <a:r>
              <a:rPr lang="vi-VN" sz="2000" i="1" dirty="0">
                <a:solidFill>
                  <a:srgbClr val="7030A0"/>
                </a:solidFill>
                <a:latin typeface="Arial" pitchFamily="34" charset="0"/>
                <a:cs typeface="Arial" pitchFamily="34" charset="0"/>
              </a:rPr>
              <a:t/>
            </a:r>
            <a:br>
              <a:rPr lang="vi-VN" sz="2000" i="1" dirty="0">
                <a:solidFill>
                  <a:srgbClr val="7030A0"/>
                </a:solidFill>
                <a:latin typeface="Arial" pitchFamily="34" charset="0"/>
                <a:cs typeface="Arial" pitchFamily="34" charset="0"/>
              </a:rPr>
            </a:br>
            <a:endParaRPr lang="en-US" sz="20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819626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1900808"/>
          </a:xfrm>
        </p:spPr>
        <p:txBody>
          <a:bodyPr>
            <a:normAutofit/>
          </a:bodyPr>
          <a:lstStyle/>
          <a:p>
            <a:pPr algn="just"/>
            <a:r>
              <a:rPr lang="en-US" dirty="0" smtClean="0">
                <a:latin typeface="Arial" pitchFamily="34" charset="0"/>
                <a:cs typeface="Arial" pitchFamily="34" charset="0"/>
              </a:rPr>
              <a:t>“</a:t>
            </a:r>
            <a:r>
              <a:rPr lang="vi-VN" dirty="0" smtClean="0">
                <a:latin typeface="Arial" pitchFamily="34" charset="0"/>
                <a:cs typeface="Arial" pitchFamily="34" charset="0"/>
              </a:rPr>
              <a:t>Trẻ </a:t>
            </a:r>
            <a:r>
              <a:rPr lang="vi-VN" dirty="0">
                <a:latin typeface="Arial" pitchFamily="34" charset="0"/>
                <a:cs typeface="Arial" pitchFamily="34" charset="0"/>
              </a:rPr>
              <a:t>em như búp trên cành/ Biết ăn ngủ, biết học hành là </a:t>
            </a:r>
            <a:r>
              <a:rPr lang="vi-VN" dirty="0" smtClean="0">
                <a:latin typeface="Arial" pitchFamily="34" charset="0"/>
                <a:cs typeface="Arial" pitchFamily="34" charset="0"/>
              </a:rPr>
              <a:t>ngoan</a:t>
            </a:r>
            <a:r>
              <a:rPr lang="en-US" dirty="0" smtClean="0">
                <a:latin typeface="Arial" pitchFamily="34" charset="0"/>
                <a:cs typeface="Arial" pitchFamily="34" charset="0"/>
              </a:rPr>
              <a:t>”</a:t>
            </a:r>
          </a:p>
          <a:p>
            <a:pPr algn="just"/>
            <a:r>
              <a:rPr lang="vi-VN" dirty="0" smtClean="0">
                <a:latin typeface="Arial" pitchFamily="34" charset="0"/>
                <a:cs typeface="Arial" pitchFamily="34" charset="0"/>
              </a:rPr>
              <a:t> “</a:t>
            </a:r>
            <a:r>
              <a:rPr lang="vi-VN" dirty="0">
                <a:latin typeface="Arial" pitchFamily="34" charset="0"/>
                <a:cs typeface="Arial" pitchFamily="34" charset="0"/>
              </a:rPr>
              <a:t>Trẻ em hôm nay, thế giới ngày mai</a:t>
            </a:r>
            <a:r>
              <a:rPr lang="vi-VN" dirty="0" smtClean="0">
                <a:latin typeface="Arial" pitchFamily="34" charset="0"/>
                <a:cs typeface="Arial" pitchFamily="34" charset="0"/>
              </a:rPr>
              <a:t>”</a:t>
            </a:r>
            <a:endParaRPr lang="en-US"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420888"/>
            <a:ext cx="6552728" cy="3918810"/>
          </a:xfrm>
          <a:prstGeom prst="rect">
            <a:avLst/>
          </a:prstGeom>
          <a:ln>
            <a:noFill/>
          </a:ln>
          <a:effectLst>
            <a:softEdge rad="112500"/>
          </a:effectLst>
        </p:spPr>
      </p:pic>
    </p:spTree>
    <p:extLst>
      <p:ext uri="{BB962C8B-B14F-4D97-AF65-F5344CB8AC3E}">
        <p14:creationId xmlns:p14="http://schemas.microsoft.com/office/powerpoint/2010/main" val="359405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6850" r="625"/>
          <a:stretch/>
        </p:blipFill>
        <p:spPr>
          <a:xfrm>
            <a:off x="251520" y="980728"/>
            <a:ext cx="8635529" cy="5400600"/>
          </a:xfrm>
        </p:spPr>
      </p:pic>
      <p:sp>
        <p:nvSpPr>
          <p:cNvPr id="5" name="Title 1"/>
          <p:cNvSpPr>
            <a:spLocks noGrp="1"/>
          </p:cNvSpPr>
          <p:nvPr>
            <p:ph type="title"/>
          </p:nvPr>
        </p:nvSpPr>
        <p:spPr>
          <a:xfrm>
            <a:off x="467544" y="0"/>
            <a:ext cx="8075240" cy="850106"/>
          </a:xfrm>
        </p:spPr>
        <p:txBody>
          <a:bodyPr>
            <a:normAutofit/>
          </a:bodyPr>
          <a:lstStyle/>
          <a:p>
            <a:r>
              <a:rPr lang="en-US" sz="3600" i="1" dirty="0" err="1" smtClean="0">
                <a:solidFill>
                  <a:srgbClr val="FF0000"/>
                </a:solidFill>
                <a:latin typeface="Arial" pitchFamily="34" charset="0"/>
                <a:cs typeface="Arial" pitchFamily="34" charset="0"/>
              </a:rPr>
              <a:t>Một</a:t>
            </a:r>
            <a:r>
              <a:rPr lang="en-US" sz="3600" i="1" dirty="0" smtClean="0">
                <a:solidFill>
                  <a:srgbClr val="FF0000"/>
                </a:solidFill>
                <a:latin typeface="Arial" pitchFamily="34" charset="0"/>
                <a:cs typeface="Arial" pitchFamily="34" charset="0"/>
              </a:rPr>
              <a:t> </a:t>
            </a:r>
            <a:r>
              <a:rPr lang="en-US" sz="3600" i="1" dirty="0" err="1" smtClean="0">
                <a:solidFill>
                  <a:srgbClr val="FF0000"/>
                </a:solidFill>
                <a:latin typeface="Arial" pitchFamily="34" charset="0"/>
                <a:cs typeface="Arial" pitchFamily="34" charset="0"/>
              </a:rPr>
              <a:t>số</a:t>
            </a:r>
            <a:r>
              <a:rPr lang="en-US" sz="3600" i="1" dirty="0" smtClean="0">
                <a:solidFill>
                  <a:srgbClr val="FF0000"/>
                </a:solidFill>
                <a:latin typeface="Arial" pitchFamily="34" charset="0"/>
                <a:cs typeface="Arial" pitchFamily="34" charset="0"/>
              </a:rPr>
              <a:t> </a:t>
            </a:r>
            <a:r>
              <a:rPr lang="en-US" sz="3600" i="1" dirty="0" err="1" smtClean="0">
                <a:solidFill>
                  <a:srgbClr val="FF0000"/>
                </a:solidFill>
                <a:latin typeface="Arial" pitchFamily="34" charset="0"/>
                <a:cs typeface="Arial" pitchFamily="34" charset="0"/>
              </a:rPr>
              <a:t>câu</a:t>
            </a:r>
            <a:r>
              <a:rPr lang="en-US" sz="3600" i="1" dirty="0" smtClean="0">
                <a:solidFill>
                  <a:srgbClr val="FF0000"/>
                </a:solidFill>
                <a:latin typeface="Arial" pitchFamily="34" charset="0"/>
                <a:cs typeface="Arial" pitchFamily="34" charset="0"/>
              </a:rPr>
              <a:t> </a:t>
            </a:r>
            <a:r>
              <a:rPr lang="en-US" sz="3600" i="1" dirty="0" err="1" smtClean="0">
                <a:solidFill>
                  <a:srgbClr val="FF0000"/>
                </a:solidFill>
                <a:latin typeface="Arial" pitchFamily="34" charset="0"/>
                <a:cs typeface="Arial" pitchFamily="34" charset="0"/>
              </a:rPr>
              <a:t>danh</a:t>
            </a:r>
            <a:r>
              <a:rPr lang="en-US" sz="3600" i="1" dirty="0" smtClean="0">
                <a:solidFill>
                  <a:srgbClr val="FF0000"/>
                </a:solidFill>
                <a:latin typeface="Arial" pitchFamily="34" charset="0"/>
                <a:cs typeface="Arial" pitchFamily="34" charset="0"/>
              </a:rPr>
              <a:t> </a:t>
            </a:r>
            <a:r>
              <a:rPr lang="en-US" sz="3600" i="1" dirty="0" err="1" smtClean="0">
                <a:solidFill>
                  <a:srgbClr val="FF0000"/>
                </a:solidFill>
                <a:latin typeface="Arial" pitchFamily="34" charset="0"/>
                <a:cs typeface="Arial" pitchFamily="34" charset="0"/>
              </a:rPr>
              <a:t>ngôn</a:t>
            </a:r>
            <a:r>
              <a:rPr lang="en-US" sz="3600" i="1" dirty="0" smtClean="0">
                <a:solidFill>
                  <a:srgbClr val="FF0000"/>
                </a:solidFill>
                <a:latin typeface="Arial" pitchFamily="34" charset="0"/>
                <a:cs typeface="Arial" pitchFamily="34" charset="0"/>
              </a:rPr>
              <a:t> hay</a:t>
            </a:r>
            <a:endParaRPr lang="en-US" sz="3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49174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0" y="188640"/>
            <a:ext cx="9036496" cy="6336704"/>
          </a:xfrm>
        </p:spPr>
      </p:pic>
    </p:spTree>
    <p:extLst>
      <p:ext uri="{BB962C8B-B14F-4D97-AF65-F5344CB8AC3E}">
        <p14:creationId xmlns:p14="http://schemas.microsoft.com/office/powerpoint/2010/main" val="1762135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20688"/>
            <a:ext cx="8514758" cy="5321724"/>
          </a:xfrm>
        </p:spPr>
      </p:pic>
    </p:spTree>
    <p:extLst>
      <p:ext uri="{BB962C8B-B14F-4D97-AF65-F5344CB8AC3E}">
        <p14:creationId xmlns:p14="http://schemas.microsoft.com/office/powerpoint/2010/main" val="941477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19490" name="Rectangle 4"/>
          <p:cNvSpPr>
            <a:spLocks noGrp="1" noChangeArrowheads="1"/>
          </p:cNvSpPr>
          <p:nvPr>
            <p:ph type="title"/>
          </p:nvPr>
        </p:nvSpPr>
        <p:spPr>
          <a:xfrm>
            <a:off x="457200" y="2057400"/>
            <a:ext cx="8382000" cy="1219200"/>
          </a:xfrm>
        </p:spPr>
        <p:txBody>
          <a:bodyPr/>
          <a:lstStyle/>
          <a:p>
            <a:pPr eaLnBrk="1" hangingPunct="1"/>
            <a:r>
              <a:rPr lang="en-US" altLang="en-US" sz="4800" b="1" dirty="0" smtClean="0">
                <a:solidFill>
                  <a:srgbClr val="0000FF"/>
                </a:solidFill>
                <a:latin typeface="Times New Roman" pitchFamily="18" charset="0"/>
                <a:cs typeface="Times New Roman" pitchFamily="18" charset="0"/>
              </a:rPr>
              <a:t>TRÂN TRỌNG KÍNH CHÀO</a:t>
            </a:r>
          </a:p>
        </p:txBody>
      </p:sp>
    </p:spTree>
    <p:extLst>
      <p:ext uri="{BB962C8B-B14F-4D97-AF65-F5344CB8AC3E}">
        <p14:creationId xmlns:p14="http://schemas.microsoft.com/office/powerpoint/2010/main" val="189746543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88461122"/>
              </p:ext>
            </p:extLst>
          </p:nvPr>
        </p:nvGraphicFramePr>
        <p:xfrm>
          <a:off x="583549" y="1412776"/>
          <a:ext cx="8208912"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6" y="3501008"/>
            <a:ext cx="3267043" cy="1829544"/>
          </a:xfrm>
          <a:prstGeom prst="rect">
            <a:avLst/>
          </a:prstGeom>
        </p:spPr>
      </p:pic>
      <p:grpSp>
        <p:nvGrpSpPr>
          <p:cNvPr id="8" name="Group 7"/>
          <p:cNvGrpSpPr/>
          <p:nvPr/>
        </p:nvGrpSpPr>
        <p:grpSpPr>
          <a:xfrm>
            <a:off x="4283968" y="4103364"/>
            <a:ext cx="4608512" cy="864096"/>
            <a:chOff x="4283968" y="4103364"/>
            <a:chExt cx="4392488" cy="864096"/>
          </a:xfrm>
        </p:grpSpPr>
        <p:sp>
          <p:nvSpPr>
            <p:cNvPr id="6" name="Right Arrow 5"/>
            <p:cNvSpPr/>
            <p:nvPr/>
          </p:nvSpPr>
          <p:spPr>
            <a:xfrm>
              <a:off x="4283968" y="4293096"/>
              <a:ext cx="97840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 Diagonal Corner Rectangle 6">
              <a:hlinkClick r:id="rId9" action="ppaction://hlinkfile"/>
            </p:cNvPr>
            <p:cNvSpPr/>
            <p:nvPr/>
          </p:nvSpPr>
          <p:spPr>
            <a:xfrm>
              <a:off x="5436096" y="4103364"/>
              <a:ext cx="3240360" cy="864096"/>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hlinkClick r:id="rId9" action="ppaction://hlinkfile"/>
                </a:rPr>
                <a:t>VIDEO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Quyền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trẻ</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em</a:t>
              </a:r>
              <a:endParaRPr lang="en-US" sz="2400" b="1" dirty="0">
                <a:solidFill>
                  <a:schemeClr val="tx1"/>
                </a:solidFill>
                <a:latin typeface="Arial" pitchFamily="34" charset="0"/>
                <a:cs typeface="Arial" pitchFamily="34" charset="0"/>
              </a:endParaRPr>
            </a:p>
          </p:txBody>
        </p:sp>
      </p:grpSp>
      <p:sp>
        <p:nvSpPr>
          <p:cNvPr id="9" name="7-Point Star 8"/>
          <p:cNvSpPr/>
          <p:nvPr/>
        </p:nvSpPr>
        <p:spPr>
          <a:xfrm>
            <a:off x="611560" y="129797"/>
            <a:ext cx="914400" cy="914400"/>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Arial" pitchFamily="34" charset="0"/>
                <a:cs typeface="Arial" pitchFamily="34" charset="0"/>
              </a:rPr>
              <a:t>1</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4130786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A0EC8C2C-BCD0-4B65-8E06-619AA620DBD9}"/>
                                            </p:graphicEl>
                                          </p:spTgt>
                                        </p:tgtEl>
                                        <p:attrNameLst>
                                          <p:attrName>style.visibility</p:attrName>
                                        </p:attrNameLst>
                                      </p:cBhvr>
                                      <p:to>
                                        <p:strVal val="visible"/>
                                      </p:to>
                                    </p:set>
                                    <p:animEffect transition="in" filter="wipe(left)">
                                      <p:cBhvr>
                                        <p:cTn id="10" dur="500"/>
                                        <p:tgtEl>
                                          <p:spTgt spid="5">
                                            <p:graphicEl>
                                              <a:dgm id="{A0EC8C2C-BCD0-4B65-8E06-619AA620DBD9}"/>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dgm id="{42C02DF3-0689-4A2D-8B3B-4F5AD167F272}"/>
                                            </p:graphicEl>
                                          </p:spTgt>
                                        </p:tgtEl>
                                        <p:attrNameLst>
                                          <p:attrName>style.visibility</p:attrName>
                                        </p:attrNameLst>
                                      </p:cBhvr>
                                      <p:to>
                                        <p:strVal val="visible"/>
                                      </p:to>
                                    </p:set>
                                    <p:animEffect transition="in" filter="wipe(left)">
                                      <p:cBhvr>
                                        <p:cTn id="13" dur="500"/>
                                        <p:tgtEl>
                                          <p:spTgt spid="5">
                                            <p:graphicEl>
                                              <a:dgm id="{42C02DF3-0689-4A2D-8B3B-4F5AD167F272}"/>
                                            </p:graphicEl>
                                          </p:spTgt>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0548752"/>
              </p:ext>
            </p:extLst>
          </p:nvPr>
        </p:nvGraphicFramePr>
        <p:xfrm>
          <a:off x="431540" y="1340768"/>
          <a:ext cx="8352928"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Horizontal Scroll 7"/>
          <p:cNvSpPr/>
          <p:nvPr/>
        </p:nvSpPr>
        <p:spPr>
          <a:xfrm>
            <a:off x="1036423" y="2996952"/>
            <a:ext cx="7128792" cy="3168352"/>
          </a:xfrm>
          <a:prstGeom prst="horizontalScroll">
            <a:avLst/>
          </a:prstGeom>
          <a:scene3d>
            <a:camera prst="obliqueTopRight"/>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400" b="1" dirty="0">
                <a:latin typeface="Arial" pitchFamily="34" charset="0"/>
                <a:cs typeface="Arial" pitchFamily="34" charset="0"/>
              </a:rPr>
              <a:t>Luật Trẻ em 2016 đã được Quốc hội khóa XIII, kỳ họp thứ 11 thông qua, có hiệu lực từ ngày </a:t>
            </a:r>
            <a:r>
              <a:rPr lang="vi-VN" sz="2400" b="1" dirty="0" smtClean="0">
                <a:latin typeface="Arial" pitchFamily="34" charset="0"/>
                <a:cs typeface="Arial" pitchFamily="34" charset="0"/>
              </a:rPr>
              <a:t>1/6/2017</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và</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thay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thế</a:t>
            </a:r>
            <a:r>
              <a:rPr lang="en-US" sz="2400" b="1" dirty="0" smtClean="0">
                <a:latin typeface="Arial" pitchFamily="34" charset="0"/>
                <a:cs typeface="Arial" pitchFamily="34" charset="0"/>
              </a:rPr>
              <a:t> </a:t>
            </a:r>
            <a:r>
              <a:rPr lang="vi-VN" sz="2400" b="1" dirty="0" smtClean="0">
                <a:latin typeface="Arial" pitchFamily="34" charset="0"/>
                <a:cs typeface="Arial" pitchFamily="34" charset="0"/>
              </a:rPr>
              <a:t>Luật </a:t>
            </a:r>
            <a:r>
              <a:rPr lang="en-US" sz="2400" b="1" dirty="0" err="1" smtClean="0">
                <a:latin typeface="Arial" pitchFamily="34" charset="0"/>
                <a:cs typeface="Arial" pitchFamily="34" charset="0"/>
              </a:rPr>
              <a:t>bảo</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vệ</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chăm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sóc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trẻ</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em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năm</a:t>
            </a:r>
            <a:r>
              <a:rPr lang="en-US" sz="2400" b="1" dirty="0" smtClean="0">
                <a:latin typeface="Arial" pitchFamily="34" charset="0"/>
                <a:cs typeface="Arial" pitchFamily="34" charset="0"/>
              </a:rPr>
              <a:t> 2004.</a:t>
            </a:r>
            <a:endParaRPr lang="en-US" sz="2400" b="1" dirty="0">
              <a:latin typeface="Arial" pitchFamily="34" charset="0"/>
              <a:cs typeface="Arial" pitchFamily="34" charset="0"/>
            </a:endParaRPr>
          </a:p>
        </p:txBody>
      </p:sp>
      <p:sp>
        <p:nvSpPr>
          <p:cNvPr id="9" name="7-Point Star 8"/>
          <p:cNvSpPr/>
          <p:nvPr/>
        </p:nvSpPr>
        <p:spPr>
          <a:xfrm>
            <a:off x="611560" y="129797"/>
            <a:ext cx="914400" cy="914400"/>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Arial" pitchFamily="34" charset="0"/>
                <a:cs typeface="Arial" pitchFamily="34" charset="0"/>
              </a:rPr>
              <a:t>2</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115805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DB299002-C371-48D8-A6DD-3D6CFBDE316B}"/>
                                            </p:graphicEl>
                                          </p:spTgt>
                                        </p:tgtEl>
                                        <p:attrNameLst>
                                          <p:attrName>style.visibility</p:attrName>
                                        </p:attrNameLst>
                                      </p:cBhvr>
                                      <p:to>
                                        <p:strVal val="visible"/>
                                      </p:to>
                                    </p:set>
                                    <p:animEffect transition="in" filter="wipe(left)">
                                      <p:cBhvr>
                                        <p:cTn id="12" dur="500"/>
                                        <p:tgtEl>
                                          <p:spTgt spid="5">
                                            <p:graphicEl>
                                              <a:dgm id="{DB299002-C371-48D8-A6DD-3D6CFBDE316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51BA6571-DFEE-4639-91C1-614CF85226E8}"/>
                                            </p:graphicEl>
                                          </p:spTgt>
                                        </p:tgtEl>
                                        <p:attrNameLst>
                                          <p:attrName>style.visibility</p:attrName>
                                        </p:attrNameLst>
                                      </p:cBhvr>
                                      <p:to>
                                        <p:strVal val="visible"/>
                                      </p:to>
                                    </p:set>
                                    <p:animEffect transition="in" filter="wipe(left)">
                                      <p:cBhvr>
                                        <p:cTn id="15" dur="500"/>
                                        <p:tgtEl>
                                          <p:spTgt spid="5">
                                            <p:graphicEl>
                                              <a:dgm id="{51BA6571-DFEE-4639-91C1-614CF85226E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889" t="14127" r="25742" b="11107"/>
          <a:stretch/>
        </p:blipFill>
        <p:spPr>
          <a:xfrm>
            <a:off x="1" y="0"/>
            <a:ext cx="9144000" cy="6858000"/>
          </a:xfrm>
          <a:prstGeom prst="rect">
            <a:avLst/>
          </a:prstGeom>
        </p:spPr>
      </p:pic>
    </p:spTree>
    <p:extLst>
      <p:ext uri="{BB962C8B-B14F-4D97-AF65-F5344CB8AC3E}">
        <p14:creationId xmlns:p14="http://schemas.microsoft.com/office/powerpoint/2010/main" val="1115803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91882134"/>
              </p:ext>
            </p:extLst>
          </p:nvPr>
        </p:nvGraphicFramePr>
        <p:xfrm>
          <a:off x="395536" y="1844824"/>
          <a:ext cx="8496944"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7-Point Star 5"/>
          <p:cNvSpPr/>
          <p:nvPr/>
        </p:nvSpPr>
        <p:spPr>
          <a:xfrm>
            <a:off x="1068760" y="476672"/>
            <a:ext cx="914400" cy="914400"/>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Arial" pitchFamily="34" charset="0"/>
                <a:cs typeface="Arial" pitchFamily="34" charset="0"/>
              </a:rPr>
              <a:t>3</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821871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D572EC6-24A6-4222-BF22-4B1A9D67EB83}"/>
                                            </p:graphicEl>
                                          </p:spTgt>
                                        </p:tgtEl>
                                        <p:attrNameLst>
                                          <p:attrName>style.visibility</p:attrName>
                                        </p:attrNameLst>
                                      </p:cBhvr>
                                      <p:to>
                                        <p:strVal val="visible"/>
                                      </p:to>
                                    </p:set>
                                    <p:animEffect transition="in" filter="wipe(left)">
                                      <p:cBhvr>
                                        <p:cTn id="12" dur="500"/>
                                        <p:tgtEl>
                                          <p:spTgt spid="5">
                                            <p:graphicEl>
                                              <a:dgm id="{8D572EC6-24A6-4222-BF22-4B1A9D67EB83}"/>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F292FCE5-1A3A-4013-92A9-BBE3EAB5DF1A}"/>
                                            </p:graphicEl>
                                          </p:spTgt>
                                        </p:tgtEl>
                                        <p:attrNameLst>
                                          <p:attrName>style.visibility</p:attrName>
                                        </p:attrNameLst>
                                      </p:cBhvr>
                                      <p:to>
                                        <p:strVal val="visible"/>
                                      </p:to>
                                    </p:set>
                                    <p:animEffect transition="in" filter="wipe(left)">
                                      <p:cBhvr>
                                        <p:cTn id="15" dur="500"/>
                                        <p:tgtEl>
                                          <p:spTgt spid="5">
                                            <p:graphicEl>
                                              <a:dgm id="{F292FCE5-1A3A-4013-92A9-BBE3EAB5DF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noAutofit/>
          </a:bodyPr>
          <a:lstStyle/>
          <a:p>
            <a:r>
              <a:rPr lang="en-US" sz="4800" b="1" dirty="0" err="1">
                <a:solidFill>
                  <a:srgbClr val="FF0000"/>
                </a:solidFill>
                <a:latin typeface="Arial" pitchFamily="34" charset="0"/>
                <a:cs typeface="Arial" pitchFamily="34" charset="0"/>
              </a:rPr>
              <a:t>V</a:t>
            </a:r>
            <a:r>
              <a:rPr lang="en-US" sz="4800" b="1" dirty="0" err="1" smtClean="0">
                <a:solidFill>
                  <a:srgbClr val="FF0000"/>
                </a:solidFill>
                <a:latin typeface="Arial" pitchFamily="34" charset="0"/>
                <a:cs typeface="Arial" pitchFamily="34" charset="0"/>
              </a:rPr>
              <a:t>ăn</a:t>
            </a:r>
            <a:r>
              <a:rPr lang="en-US" sz="4800" b="1" dirty="0" smtClean="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bản</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chỉ</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đạo</a:t>
            </a:r>
            <a:r>
              <a:rPr lang="en-US" sz="4800" b="1" dirty="0">
                <a:solidFill>
                  <a:srgbClr val="FF0000"/>
                </a:solidFill>
                <a:latin typeface="Arial" pitchFamily="34" charset="0"/>
                <a:cs typeface="Arial" pitchFamily="34" charset="0"/>
              </a:rPr>
              <a:t> </a:t>
            </a:r>
            <a:r>
              <a:rPr lang="en-US" sz="4800" b="1" dirty="0" err="1" smtClean="0">
                <a:solidFill>
                  <a:srgbClr val="FF0000"/>
                </a:solidFill>
                <a:latin typeface="Arial" pitchFamily="34" charset="0"/>
                <a:cs typeface="Arial" pitchFamily="34" charset="0"/>
              </a:rPr>
              <a:t>của</a:t>
            </a:r>
            <a:r>
              <a:rPr lang="en-US" sz="4800" b="1" dirty="0" smtClean="0">
                <a:solidFill>
                  <a:srgbClr val="FF0000"/>
                </a:solidFill>
                <a:latin typeface="Arial" pitchFamily="34" charset="0"/>
                <a:cs typeface="Arial" pitchFamily="34" charset="0"/>
              </a:rPr>
              <a:t/>
            </a:r>
            <a:br>
              <a:rPr lang="en-US" sz="4800" b="1" dirty="0" smtClean="0">
                <a:solidFill>
                  <a:srgbClr val="FF0000"/>
                </a:solidFill>
                <a:latin typeface="Arial" pitchFamily="34" charset="0"/>
                <a:cs typeface="Arial" pitchFamily="34" charset="0"/>
              </a:rPr>
            </a:br>
            <a:r>
              <a:rPr lang="en-US" sz="4800" b="1" dirty="0" smtClean="0">
                <a:solidFill>
                  <a:srgbClr val="FF0000"/>
                </a:solidFill>
                <a:latin typeface="Arial" pitchFamily="34" charset="0"/>
                <a:cs typeface="Arial" pitchFamily="34" charset="0"/>
              </a:rPr>
              <a:t> </a:t>
            </a:r>
            <a:r>
              <a:rPr lang="en-US" sz="4800" b="1" dirty="0" err="1" smtClean="0">
                <a:solidFill>
                  <a:srgbClr val="FF0000"/>
                </a:solidFill>
                <a:latin typeface="Arial" pitchFamily="34" charset="0"/>
                <a:cs typeface="Arial" pitchFamily="34" charset="0"/>
              </a:rPr>
              <a:t>Bộ</a:t>
            </a:r>
            <a:r>
              <a:rPr lang="en-US" sz="4800" b="1" dirty="0" smtClean="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Giáo</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dục</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và</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Đào</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tạo</a:t>
            </a:r>
            <a:endParaRPr lang="en-US" sz="4800" dirty="0">
              <a:solidFill>
                <a:srgbClr val="FF0000"/>
              </a:solidFill>
              <a:latin typeface="Arial" pitchFamily="34" charset="0"/>
              <a:cs typeface="Arial" pitchFamily="34" charset="0"/>
            </a:endParaRPr>
          </a:p>
        </p:txBody>
      </p:sp>
      <p:sp>
        <p:nvSpPr>
          <p:cNvPr id="3" name="7-Point Star 2"/>
          <p:cNvSpPr/>
          <p:nvPr/>
        </p:nvSpPr>
        <p:spPr>
          <a:xfrm>
            <a:off x="1068760" y="476672"/>
            <a:ext cx="914400" cy="914400"/>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Arial" pitchFamily="34" charset="0"/>
                <a:cs typeface="Arial" pitchFamily="34" charset="0"/>
              </a:rPr>
              <a:t>4</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379535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1447800" y="1343105"/>
            <a:ext cx="7467600" cy="4775854"/>
            <a:chOff x="1732643" y="1377949"/>
            <a:chExt cx="6988899" cy="2807531"/>
          </a:xfrm>
        </p:grpSpPr>
        <p:sp>
          <p:nvSpPr>
            <p:cNvPr id="230404" name="Freeform 4"/>
            <p:cNvSpPr>
              <a:spLocks/>
            </p:cNvSpPr>
            <p:nvPr/>
          </p:nvSpPr>
          <p:spPr bwMode="gray">
            <a:xfrm>
              <a:off x="1732643" y="1377949"/>
              <a:ext cx="553357" cy="238850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p>
          </p:txBody>
        </p:sp>
        <p:grpSp>
          <p:nvGrpSpPr>
            <p:cNvPr id="7" name="Group 30"/>
            <p:cNvGrpSpPr>
              <a:grpSpLocks/>
            </p:cNvGrpSpPr>
            <p:nvPr/>
          </p:nvGrpSpPr>
          <p:grpSpPr bwMode="auto">
            <a:xfrm>
              <a:off x="2298469" y="2838968"/>
              <a:ext cx="6423073" cy="1346512"/>
              <a:chOff x="1551" y="2234"/>
              <a:chExt cx="3296" cy="808"/>
            </a:xfrm>
          </p:grpSpPr>
          <p:sp>
            <p:nvSpPr>
              <p:cNvPr id="67608" name="Rectangle 31"/>
              <p:cNvSpPr>
                <a:spLocks noChangeArrowheads="1"/>
              </p:cNvSpPr>
              <p:nvPr/>
            </p:nvSpPr>
            <p:spPr bwMode="blackWhite">
              <a:xfrm>
                <a:off x="1747" y="2234"/>
                <a:ext cx="3100" cy="808"/>
              </a:xfrm>
              <a:prstGeom prst="rect">
                <a:avLst/>
              </a:prstGeom>
              <a:gradFill rotWithShape="1">
                <a:gsLst>
                  <a:gs pos="0">
                    <a:srgbClr val="4A91E8"/>
                  </a:gs>
                  <a:gs pos="100000">
                    <a:srgbClr val="81B2E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3000" dirty="0">
                  <a:solidFill>
                    <a:srgbClr val="434343"/>
                  </a:solidFill>
                  <a:latin typeface="Times New Roman" pitchFamily="18" charset="0"/>
                  <a:cs typeface="Times New Roman" pitchFamily="18" charset="0"/>
                </a:endParaRPr>
              </a:p>
            </p:txBody>
          </p:sp>
          <p:sp>
            <p:nvSpPr>
              <p:cNvPr id="67609" name="Rectangle 32"/>
              <p:cNvSpPr>
                <a:spLocks noChangeArrowheads="1"/>
              </p:cNvSpPr>
              <p:nvPr/>
            </p:nvSpPr>
            <p:spPr bwMode="auto">
              <a:xfrm>
                <a:off x="1975" y="2521"/>
                <a:ext cx="1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8" name="Group 33"/>
              <p:cNvGrpSpPr>
                <a:grpSpLocks/>
              </p:cNvGrpSpPr>
              <p:nvPr/>
            </p:nvGrpSpPr>
            <p:grpSpPr bwMode="auto">
              <a:xfrm>
                <a:off x="1551" y="2493"/>
                <a:ext cx="401" cy="382"/>
                <a:chOff x="3836" y="1664"/>
                <a:chExt cx="899" cy="864"/>
              </a:xfrm>
            </p:grpSpPr>
            <p:sp>
              <p:nvSpPr>
                <p:cNvPr id="67612" name="Oval 34"/>
                <p:cNvSpPr>
                  <a:spLocks noChangeArrowheads="1"/>
                </p:cNvSpPr>
                <p:nvPr/>
              </p:nvSpPr>
              <p:spPr bwMode="gray">
                <a:xfrm>
                  <a:off x="3836" y="1665"/>
                  <a:ext cx="367" cy="86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3" name="Oval 35"/>
                <p:cNvSpPr>
                  <a:spLocks noChangeArrowheads="1"/>
                </p:cNvSpPr>
                <p:nvPr/>
              </p:nvSpPr>
              <p:spPr bwMode="gray">
                <a:xfrm>
                  <a:off x="3836" y="1664"/>
                  <a:ext cx="367" cy="86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4" name="Oval 36"/>
                <p:cNvSpPr>
                  <a:spLocks noChangeArrowheads="1"/>
                </p:cNvSpPr>
                <p:nvPr/>
              </p:nvSpPr>
              <p:spPr bwMode="gray">
                <a:xfrm>
                  <a:off x="3900" y="1664"/>
                  <a:ext cx="834" cy="861"/>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5" name="Oval 37"/>
                <p:cNvSpPr>
                  <a:spLocks noChangeArrowheads="1"/>
                </p:cNvSpPr>
                <p:nvPr/>
              </p:nvSpPr>
              <p:spPr bwMode="gray">
                <a:xfrm>
                  <a:off x="3901" y="1666"/>
                  <a:ext cx="834" cy="862"/>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6" name="Oval 38"/>
                <p:cNvSpPr>
                  <a:spLocks noChangeArrowheads="1"/>
                </p:cNvSpPr>
                <p:nvPr/>
              </p:nvSpPr>
              <p:spPr bwMode="gray">
                <a:xfrm>
                  <a:off x="3957" y="1704"/>
                  <a:ext cx="684" cy="777"/>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schemeClr val="bg1"/>
                    </a:solidFill>
                    <a:latin typeface="Times New Roman" pitchFamily="18" charset="0"/>
                    <a:cs typeface="Times New Roman" pitchFamily="18" charset="0"/>
                  </a:endParaRPr>
                </a:p>
              </p:txBody>
            </p:sp>
            <p:grpSp>
              <p:nvGrpSpPr>
                <p:cNvPr id="9" name="Group 39"/>
                <p:cNvGrpSpPr>
                  <a:grpSpLocks/>
                </p:cNvGrpSpPr>
                <p:nvPr/>
              </p:nvGrpSpPr>
              <p:grpSpPr bwMode="auto">
                <a:xfrm>
                  <a:off x="3953" y="1723"/>
                  <a:ext cx="728" cy="750"/>
                  <a:chOff x="4166" y="1706"/>
                  <a:chExt cx="1252" cy="1252"/>
                </a:xfrm>
              </p:grpSpPr>
              <p:sp>
                <p:nvSpPr>
                  <p:cNvPr id="67618" name="Oval 4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19" name="Oval 41"/>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0" name="Oval 42"/>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1" name="Oval 4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grpSp>
          </p:grpSp>
          <p:sp>
            <p:nvSpPr>
              <p:cNvPr id="67611" name="Text Box 44"/>
              <p:cNvSpPr txBox="1">
                <a:spLocks noChangeArrowheads="1"/>
              </p:cNvSpPr>
              <p:nvPr/>
            </p:nvSpPr>
            <p:spPr bwMode="auto">
              <a:xfrm>
                <a:off x="1613" y="2576"/>
                <a:ext cx="33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000" b="1" dirty="0" smtClean="0">
                    <a:latin typeface="Times New Roman" pitchFamily="18" charset="0"/>
                    <a:cs typeface="Times New Roman" pitchFamily="18" charset="0"/>
                  </a:rPr>
                  <a:t>2</a:t>
                </a:r>
                <a:endParaRPr lang="en-US" sz="3000" b="1" dirty="0">
                  <a:latin typeface="Times New Roman" pitchFamily="18" charset="0"/>
                  <a:cs typeface="Times New Roman" pitchFamily="18" charset="0"/>
                </a:endParaRPr>
              </a:p>
            </p:txBody>
          </p:sp>
        </p:grpSp>
      </p:grpSp>
      <p:grpSp>
        <p:nvGrpSpPr>
          <p:cNvPr id="69" name="Group 68"/>
          <p:cNvGrpSpPr/>
          <p:nvPr/>
        </p:nvGrpSpPr>
        <p:grpSpPr>
          <a:xfrm>
            <a:off x="1447799" y="824822"/>
            <a:ext cx="7467601" cy="2617075"/>
            <a:chOff x="1731056" y="1272721"/>
            <a:chExt cx="6048833" cy="1414462"/>
          </a:xfrm>
        </p:grpSpPr>
        <p:sp>
          <p:nvSpPr>
            <p:cNvPr id="230405" name="Freeform 5"/>
            <p:cNvSpPr>
              <a:spLocks/>
            </p:cNvSpPr>
            <p:nvPr/>
          </p:nvSpPr>
          <p:spPr bwMode="gray">
            <a:xfrm>
              <a:off x="1731056" y="1326697"/>
              <a:ext cx="804862" cy="1069975"/>
            </a:xfrm>
            <a:custGeom>
              <a:avLst/>
              <a:gdLst/>
              <a:ahLst/>
              <a:cxnLst>
                <a:cxn ang="0">
                  <a:pos x="2" y="0"/>
                </a:cxn>
                <a:cxn ang="0">
                  <a:pos x="59" y="238"/>
                </a:cxn>
                <a:cxn ang="0">
                  <a:pos x="163" y="446"/>
                </a:cxn>
                <a:cxn ang="0">
                  <a:pos x="255" y="542"/>
                </a:cxn>
                <a:cxn ang="0">
                  <a:pos x="315" y="581"/>
                </a:cxn>
                <a:cxn ang="0">
                  <a:pos x="339" y="593"/>
                </a:cxn>
                <a:cxn ang="0">
                  <a:pos x="347" y="674"/>
                </a:cxn>
                <a:cxn ang="0">
                  <a:pos x="507" y="537"/>
                </a:cxn>
                <a:cxn ang="0">
                  <a:pos x="347" y="371"/>
                </a:cxn>
                <a:cxn ang="0">
                  <a:pos x="347" y="448"/>
                </a:cxn>
                <a:cxn ang="0">
                  <a:pos x="337" y="449"/>
                </a:cxn>
                <a:cxn ang="0">
                  <a:pos x="251" y="389"/>
                </a:cxn>
                <a:cxn ang="0">
                  <a:pos x="133" y="246"/>
                </a:cxn>
                <a:cxn ang="0">
                  <a:pos x="53" y="108"/>
                </a:cxn>
                <a:cxn ang="0">
                  <a:pos x="2" y="0"/>
                </a:cxn>
              </a:cxnLst>
              <a:rect l="0" t="0" r="r" b="b"/>
              <a:pathLst>
                <a:path w="507" h="674">
                  <a:moveTo>
                    <a:pt x="2" y="0"/>
                  </a:moveTo>
                  <a:cubicBezTo>
                    <a:pt x="0" y="19"/>
                    <a:pt x="32" y="164"/>
                    <a:pt x="59" y="238"/>
                  </a:cubicBezTo>
                  <a:cubicBezTo>
                    <a:pt x="86" y="312"/>
                    <a:pt x="130" y="395"/>
                    <a:pt x="163" y="446"/>
                  </a:cubicBezTo>
                  <a:cubicBezTo>
                    <a:pt x="196" y="497"/>
                    <a:pt x="230" y="520"/>
                    <a:pt x="255" y="542"/>
                  </a:cubicBezTo>
                  <a:lnTo>
                    <a:pt x="315" y="581"/>
                  </a:lnTo>
                  <a:lnTo>
                    <a:pt x="339" y="593"/>
                  </a:lnTo>
                  <a:lnTo>
                    <a:pt x="347" y="674"/>
                  </a:lnTo>
                  <a:lnTo>
                    <a:pt x="507" y="537"/>
                  </a:lnTo>
                  <a:lnTo>
                    <a:pt x="347" y="371"/>
                  </a:lnTo>
                  <a:lnTo>
                    <a:pt x="347" y="448"/>
                  </a:lnTo>
                  <a:lnTo>
                    <a:pt x="337" y="449"/>
                  </a:lnTo>
                  <a:cubicBezTo>
                    <a:pt x="321" y="439"/>
                    <a:pt x="285" y="423"/>
                    <a:pt x="251" y="389"/>
                  </a:cubicBezTo>
                  <a:cubicBezTo>
                    <a:pt x="217" y="355"/>
                    <a:pt x="166" y="293"/>
                    <a:pt x="133" y="246"/>
                  </a:cubicBezTo>
                  <a:cubicBezTo>
                    <a:pt x="100" y="199"/>
                    <a:pt x="75" y="149"/>
                    <a:pt x="53" y="108"/>
                  </a:cubicBezTo>
                  <a:cubicBezTo>
                    <a:pt x="31" y="67"/>
                    <a:pt x="13" y="22"/>
                    <a:pt x="2" y="0"/>
                  </a:cubicBezTo>
                  <a:close/>
                </a:path>
              </a:pathLst>
            </a:custGeom>
            <a:gradFill rotWithShape="1">
              <a:gsLst>
                <a:gs pos="0">
                  <a:schemeClr val="hlink">
                    <a:gamma/>
                    <a:tint val="31765"/>
                    <a:invGamma/>
                  </a:schemeClr>
                </a:gs>
                <a:gs pos="100000">
                  <a:schemeClr val="hlink"/>
                </a:gs>
              </a:gsLst>
              <a:lin ang="0" scaled="1"/>
            </a:gradFill>
            <a:ln w="0" cap="flat" cmpd="sng">
              <a:noFill/>
              <a:prstDash val="solid"/>
              <a:round/>
              <a:headEnd type="none" w="med" len="med"/>
              <a:tailEnd type="none" w="med" len="med"/>
            </a:ln>
            <a:effectLst/>
          </p:spPr>
          <p:txBody>
            <a:bodyPr lIns="91398" tIns="45700" rIns="91398" bIns="45700"/>
            <a:lstStyle/>
            <a:p>
              <a:pPr defTabSz="914123">
                <a:defRPr/>
              </a:pPr>
              <a:endParaRPr lang="en-US" sz="2400">
                <a:solidFill>
                  <a:prstClr val="black"/>
                </a:solidFill>
                <a:latin typeface="Arial" pitchFamily="34" charset="0"/>
                <a:cs typeface="Arial" pitchFamily="34" charset="0"/>
              </a:endParaRPr>
            </a:p>
          </p:txBody>
        </p:sp>
        <p:grpSp>
          <p:nvGrpSpPr>
            <p:cNvPr id="10" name="Group 45"/>
            <p:cNvGrpSpPr>
              <a:grpSpLocks/>
            </p:cNvGrpSpPr>
            <p:nvPr/>
          </p:nvGrpSpPr>
          <p:grpSpPr bwMode="auto">
            <a:xfrm>
              <a:off x="2499361" y="1272721"/>
              <a:ext cx="5280528" cy="1414462"/>
              <a:chOff x="1553" y="1652"/>
              <a:chExt cx="3423" cy="891"/>
            </a:xfrm>
          </p:grpSpPr>
          <p:sp>
            <p:nvSpPr>
              <p:cNvPr id="67594" name="Rectangle 46"/>
              <p:cNvSpPr>
                <a:spLocks noChangeArrowheads="1"/>
              </p:cNvSpPr>
              <p:nvPr/>
            </p:nvSpPr>
            <p:spPr bwMode="blackWhite">
              <a:xfrm>
                <a:off x="1876" y="1652"/>
                <a:ext cx="3100" cy="891"/>
              </a:xfrm>
              <a:prstGeom prst="rect">
                <a:avLst/>
              </a:prstGeom>
              <a:gradFill rotWithShape="1">
                <a:gsLst>
                  <a:gs pos="0">
                    <a:srgbClr val="AB61A4"/>
                  </a:gs>
                  <a:gs pos="100000">
                    <a:srgbClr val="C491B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2400" dirty="0">
                  <a:solidFill>
                    <a:srgbClr val="C00000"/>
                  </a:solidFill>
                  <a:latin typeface="Arial" pitchFamily="34" charset="0"/>
                  <a:cs typeface="Arial" pitchFamily="34" charset="0"/>
                </a:endParaRPr>
              </a:p>
            </p:txBody>
          </p:sp>
          <p:sp>
            <p:nvSpPr>
              <p:cNvPr id="67595" name="Rectangle 47"/>
              <p:cNvSpPr>
                <a:spLocks noChangeArrowheads="1"/>
              </p:cNvSpPr>
              <p:nvPr/>
            </p:nvSpPr>
            <p:spPr bwMode="auto">
              <a:xfrm>
                <a:off x="1975" y="1998"/>
                <a:ext cx="114"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400" b="1" dirty="0">
                  <a:solidFill>
                    <a:srgbClr val="00133A"/>
                  </a:solidFill>
                  <a:latin typeface="Arial" pitchFamily="34" charset="0"/>
                  <a:cs typeface="Arial" pitchFamily="34" charset="0"/>
                </a:endParaRPr>
              </a:p>
            </p:txBody>
          </p:sp>
          <p:grpSp>
            <p:nvGrpSpPr>
              <p:cNvPr id="11" name="Group 48"/>
              <p:cNvGrpSpPr>
                <a:grpSpLocks/>
              </p:cNvGrpSpPr>
              <p:nvPr/>
            </p:nvGrpSpPr>
            <p:grpSpPr bwMode="auto">
              <a:xfrm>
                <a:off x="1553" y="1978"/>
                <a:ext cx="416" cy="367"/>
                <a:chOff x="3793" y="4041"/>
                <a:chExt cx="1187" cy="1058"/>
              </a:xfrm>
            </p:grpSpPr>
            <p:sp>
              <p:nvSpPr>
                <p:cNvPr id="230449" name="Oval 49"/>
                <p:cNvSpPr>
                  <a:spLocks noChangeArrowheads="1"/>
                </p:cNvSpPr>
                <p:nvPr/>
              </p:nvSpPr>
              <p:spPr bwMode="gray">
                <a:xfrm>
                  <a:off x="3793" y="4043"/>
                  <a:ext cx="457" cy="10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0" name="Oval 50"/>
                <p:cNvSpPr>
                  <a:spLocks noChangeArrowheads="1"/>
                </p:cNvSpPr>
                <p:nvPr/>
              </p:nvSpPr>
              <p:spPr bwMode="gray">
                <a:xfrm>
                  <a:off x="3793" y="4043"/>
                  <a:ext cx="457" cy="1050"/>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1" name="Oval 51"/>
                <p:cNvSpPr>
                  <a:spLocks noChangeArrowheads="1"/>
                </p:cNvSpPr>
                <p:nvPr/>
              </p:nvSpPr>
              <p:spPr bwMode="gray">
                <a:xfrm>
                  <a:off x="3875" y="4042"/>
                  <a:ext cx="1084" cy="10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2" name="Oval 52"/>
                <p:cNvSpPr>
                  <a:spLocks noChangeArrowheads="1"/>
                </p:cNvSpPr>
                <p:nvPr/>
              </p:nvSpPr>
              <p:spPr bwMode="gray">
                <a:xfrm>
                  <a:off x="3893" y="4049"/>
                  <a:ext cx="1087" cy="10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67602" name="Oval 53"/>
                <p:cNvSpPr>
                  <a:spLocks noChangeArrowheads="1"/>
                </p:cNvSpPr>
                <p:nvPr/>
              </p:nvSpPr>
              <p:spPr bwMode="gray">
                <a:xfrm>
                  <a:off x="3933" y="4041"/>
                  <a:ext cx="980" cy="105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400">
                    <a:solidFill>
                      <a:srgbClr val="000000"/>
                    </a:solidFill>
                    <a:latin typeface="Arial" pitchFamily="34" charset="0"/>
                    <a:cs typeface="Arial" pitchFamily="34" charset="0"/>
                  </a:endParaRPr>
                </a:p>
              </p:txBody>
            </p:sp>
            <p:grpSp>
              <p:nvGrpSpPr>
                <p:cNvPr id="12" name="Group 54"/>
                <p:cNvGrpSpPr>
                  <a:grpSpLocks/>
                </p:cNvGrpSpPr>
                <p:nvPr/>
              </p:nvGrpSpPr>
              <p:grpSpPr bwMode="auto">
                <a:xfrm>
                  <a:off x="3951" y="4087"/>
                  <a:ext cx="948" cy="952"/>
                  <a:chOff x="4166" y="1706"/>
                  <a:chExt cx="1252" cy="1252"/>
                </a:xfrm>
              </p:grpSpPr>
              <p:sp>
                <p:nvSpPr>
                  <p:cNvPr id="67604" name="Oval 5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5"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6" name="Oval 5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7" name="Oval 5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grpSp>
          </p:grpSp>
          <p:sp>
            <p:nvSpPr>
              <p:cNvPr id="67597" name="Text Box 59"/>
              <p:cNvSpPr txBox="1">
                <a:spLocks noChangeArrowheads="1"/>
              </p:cNvSpPr>
              <p:nvPr/>
            </p:nvSpPr>
            <p:spPr bwMode="auto">
              <a:xfrm>
                <a:off x="1553" y="2077"/>
                <a:ext cx="44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smtClean="0">
                    <a:solidFill>
                      <a:srgbClr val="000000"/>
                    </a:solidFill>
                  </a:rPr>
                  <a:t>1</a:t>
                </a:r>
                <a:endParaRPr lang="en-US" sz="2400" b="1" dirty="0">
                  <a:solidFill>
                    <a:srgbClr val="000000"/>
                  </a:solidFill>
                </a:endParaRPr>
              </a:p>
            </p:txBody>
          </p:sp>
        </p:grpSp>
      </p:grpSp>
      <p:grpSp>
        <p:nvGrpSpPr>
          <p:cNvPr id="2" name="Group 6"/>
          <p:cNvGrpSpPr>
            <a:grpSpLocks/>
          </p:cNvGrpSpPr>
          <p:nvPr/>
        </p:nvGrpSpPr>
        <p:grpSpPr bwMode="auto">
          <a:xfrm>
            <a:off x="1" y="278721"/>
            <a:ext cx="2157112" cy="1371600"/>
            <a:chOff x="336" y="960"/>
            <a:chExt cx="1617" cy="864"/>
          </a:xfrm>
        </p:grpSpPr>
        <p:grpSp>
          <p:nvGrpSpPr>
            <p:cNvPr id="3" name="Group 7"/>
            <p:cNvGrpSpPr>
              <a:grpSpLocks/>
            </p:cNvGrpSpPr>
            <p:nvPr/>
          </p:nvGrpSpPr>
          <p:grpSpPr bwMode="auto">
            <a:xfrm>
              <a:off x="336" y="960"/>
              <a:ext cx="1617" cy="864"/>
              <a:chOff x="1997" y="1314"/>
              <a:chExt cx="1889" cy="1009"/>
            </a:xfrm>
          </p:grpSpPr>
          <p:grpSp>
            <p:nvGrpSpPr>
              <p:cNvPr id="4" name="Group 8"/>
              <p:cNvGrpSpPr>
                <a:grpSpLocks/>
              </p:cNvGrpSpPr>
              <p:nvPr/>
            </p:nvGrpSpPr>
            <p:grpSpPr bwMode="auto">
              <a:xfrm>
                <a:off x="1997" y="1404"/>
                <a:ext cx="1889" cy="919"/>
                <a:chOff x="1973" y="1027"/>
                <a:chExt cx="1926" cy="937"/>
              </a:xfrm>
            </p:grpSpPr>
            <p:sp>
              <p:nvSpPr>
                <p:cNvPr id="230409"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0"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230411"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2"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3"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4"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7636" name="Text Box 15"/>
            <p:cNvSpPr txBox="1">
              <a:spLocks noChangeArrowheads="1"/>
            </p:cNvSpPr>
            <p:nvPr/>
          </p:nvSpPr>
          <p:spPr bwMode="auto">
            <a:xfrm>
              <a:off x="456" y="1091"/>
              <a:ext cx="13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5" name="Rectangle 4"/>
          <p:cNvSpPr/>
          <p:nvPr/>
        </p:nvSpPr>
        <p:spPr>
          <a:xfrm>
            <a:off x="3074469" y="1103650"/>
            <a:ext cx="5882306" cy="1938992"/>
          </a:xfrm>
          <a:prstGeom prst="rect">
            <a:avLst/>
          </a:prstGeom>
        </p:spPr>
        <p:txBody>
          <a:bodyPr wrap="square">
            <a:spAutoFit/>
          </a:bodyPr>
          <a:lstStyle/>
          <a:p>
            <a:pPr algn="just"/>
            <a:r>
              <a:rPr lang="en-US" sz="2400" dirty="0" smtClean="0">
                <a:latin typeface="Arial" pitchFamily="34" charset="0"/>
                <a:cs typeface="Arial" pitchFamily="34" charset="0"/>
              </a:rPr>
              <a:t>- </a:t>
            </a:r>
            <a:r>
              <a:rPr lang="nb-NO" sz="2400" dirty="0">
                <a:latin typeface="Arial" pitchFamily="34" charset="0"/>
                <a:cs typeface="Arial" pitchFamily="34" charset="0"/>
              </a:rPr>
              <a:t>Thông tư số 13/2010/TT-BGDĐT ngày 15/4/2010 </a:t>
            </a:r>
            <a:r>
              <a:rPr lang="vi-VN" sz="2400" dirty="0">
                <a:latin typeface="Arial" pitchFamily="34" charset="0"/>
                <a:cs typeface="Arial" pitchFamily="34" charset="0"/>
              </a:rPr>
              <a:t>của Bộ trưởng Bộ </a:t>
            </a:r>
            <a:r>
              <a:rPr lang="de-DE" sz="2400" dirty="0">
                <a:latin typeface="Arial" pitchFamily="34" charset="0"/>
                <a:cs typeface="Arial" pitchFamily="34" charset="0"/>
              </a:rPr>
              <a:t>Giáo dục và Đào tạo</a:t>
            </a:r>
            <a:r>
              <a:rPr lang="nb-NO" sz="2400" dirty="0">
                <a:latin typeface="Arial" pitchFamily="34" charset="0"/>
                <a:cs typeface="Arial" pitchFamily="34" charset="0"/>
              </a:rPr>
              <a:t> quy định về xây dựng trường học an toàn, phòng chống tai nạn thương tích trong cơ sở giáo dục mầm </a:t>
            </a:r>
            <a:r>
              <a:rPr lang="nb-NO" sz="2400" dirty="0" smtClean="0">
                <a:latin typeface="Arial" pitchFamily="34" charset="0"/>
                <a:cs typeface="Arial" pitchFamily="34" charset="0"/>
              </a:rPr>
              <a:t>non;</a:t>
            </a:r>
            <a:endParaRPr lang="en-US" sz="2400" dirty="0">
              <a:latin typeface="Arial" pitchFamily="34" charset="0"/>
              <a:cs typeface="Arial" pitchFamily="34" charset="0"/>
            </a:endParaRPr>
          </a:p>
        </p:txBody>
      </p:sp>
      <p:sp>
        <p:nvSpPr>
          <p:cNvPr id="6" name="Rectangle 5"/>
          <p:cNvSpPr/>
          <p:nvPr/>
        </p:nvSpPr>
        <p:spPr>
          <a:xfrm>
            <a:off x="2935246" y="4053012"/>
            <a:ext cx="5813218" cy="1938992"/>
          </a:xfrm>
          <a:prstGeom prst="rect">
            <a:avLst/>
          </a:prstGeom>
        </p:spPr>
        <p:txBody>
          <a:bodyPr wrap="square">
            <a:spAutoFit/>
          </a:bodyPr>
          <a:lstStyle/>
          <a:p>
            <a:pPr algn="just"/>
            <a:r>
              <a:rPr lang="nl-NL" sz="2400" dirty="0" smtClean="0">
                <a:latin typeface="Arial" pitchFamily="34" charset="0"/>
                <a:cs typeface="Arial" pitchFamily="34" charset="0"/>
              </a:rPr>
              <a:t>- </a:t>
            </a:r>
            <a:r>
              <a:rPr lang="vi-VN" sz="2400" dirty="0">
                <a:latin typeface="Arial" pitchFamily="34" charset="0"/>
                <a:cs typeface="Arial" pitchFamily="34" charset="0"/>
              </a:rPr>
              <a:t>Chỉ thị số 505/CT-BGDĐT ngày 20/02/2017 của Bộ trưởng Bộ </a:t>
            </a:r>
            <a:r>
              <a:rPr lang="de-DE" sz="2400" dirty="0">
                <a:latin typeface="Arial" pitchFamily="34" charset="0"/>
                <a:cs typeface="Arial" pitchFamily="34" charset="0"/>
              </a:rPr>
              <a:t>Giáo dục và Đào tạo </a:t>
            </a:r>
            <a:r>
              <a:rPr lang="nb-NO" sz="2400" dirty="0">
                <a:latin typeface="Arial" pitchFamily="34" charset="0"/>
                <a:cs typeface="Arial" pitchFamily="34" charset="0"/>
              </a:rPr>
              <a:t>về việc tăng cường các giải pháp đảm bảo an toàn trong các cơ sở giáo dục;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8792883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1447800" y="1227124"/>
            <a:ext cx="7467600" cy="4775854"/>
            <a:chOff x="1732643" y="1377949"/>
            <a:chExt cx="6988899" cy="2807531"/>
          </a:xfrm>
        </p:grpSpPr>
        <p:sp>
          <p:nvSpPr>
            <p:cNvPr id="230404" name="Freeform 4"/>
            <p:cNvSpPr>
              <a:spLocks/>
            </p:cNvSpPr>
            <p:nvPr/>
          </p:nvSpPr>
          <p:spPr bwMode="gray">
            <a:xfrm>
              <a:off x="1732643" y="1377949"/>
              <a:ext cx="553357" cy="238850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p>
          </p:txBody>
        </p:sp>
        <p:grpSp>
          <p:nvGrpSpPr>
            <p:cNvPr id="7" name="Group 30"/>
            <p:cNvGrpSpPr>
              <a:grpSpLocks/>
            </p:cNvGrpSpPr>
            <p:nvPr/>
          </p:nvGrpSpPr>
          <p:grpSpPr bwMode="auto">
            <a:xfrm>
              <a:off x="2298469" y="2838968"/>
              <a:ext cx="6423073" cy="1346512"/>
              <a:chOff x="1551" y="2234"/>
              <a:chExt cx="3296" cy="808"/>
            </a:xfrm>
          </p:grpSpPr>
          <p:sp>
            <p:nvSpPr>
              <p:cNvPr id="67608" name="Rectangle 31"/>
              <p:cNvSpPr>
                <a:spLocks noChangeArrowheads="1"/>
              </p:cNvSpPr>
              <p:nvPr/>
            </p:nvSpPr>
            <p:spPr bwMode="blackWhite">
              <a:xfrm>
                <a:off x="1747" y="2234"/>
                <a:ext cx="3100" cy="808"/>
              </a:xfrm>
              <a:prstGeom prst="rect">
                <a:avLst/>
              </a:prstGeom>
              <a:gradFill rotWithShape="1">
                <a:gsLst>
                  <a:gs pos="0">
                    <a:srgbClr val="4A91E8"/>
                  </a:gs>
                  <a:gs pos="100000">
                    <a:srgbClr val="81B2E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3000" dirty="0">
                  <a:solidFill>
                    <a:srgbClr val="434343"/>
                  </a:solidFill>
                  <a:latin typeface="Times New Roman" pitchFamily="18" charset="0"/>
                  <a:cs typeface="Times New Roman" pitchFamily="18" charset="0"/>
                </a:endParaRPr>
              </a:p>
            </p:txBody>
          </p:sp>
          <p:sp>
            <p:nvSpPr>
              <p:cNvPr id="67609" name="Rectangle 32"/>
              <p:cNvSpPr>
                <a:spLocks noChangeArrowheads="1"/>
              </p:cNvSpPr>
              <p:nvPr/>
            </p:nvSpPr>
            <p:spPr bwMode="auto">
              <a:xfrm>
                <a:off x="1975" y="2521"/>
                <a:ext cx="1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8" name="Group 33"/>
              <p:cNvGrpSpPr>
                <a:grpSpLocks/>
              </p:cNvGrpSpPr>
              <p:nvPr/>
            </p:nvGrpSpPr>
            <p:grpSpPr bwMode="auto">
              <a:xfrm>
                <a:off x="1551" y="2493"/>
                <a:ext cx="401" cy="382"/>
                <a:chOff x="3836" y="1664"/>
                <a:chExt cx="899" cy="864"/>
              </a:xfrm>
            </p:grpSpPr>
            <p:sp>
              <p:nvSpPr>
                <p:cNvPr id="67612" name="Oval 34"/>
                <p:cNvSpPr>
                  <a:spLocks noChangeArrowheads="1"/>
                </p:cNvSpPr>
                <p:nvPr/>
              </p:nvSpPr>
              <p:spPr bwMode="gray">
                <a:xfrm>
                  <a:off x="3836" y="1665"/>
                  <a:ext cx="367" cy="86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3" name="Oval 35"/>
                <p:cNvSpPr>
                  <a:spLocks noChangeArrowheads="1"/>
                </p:cNvSpPr>
                <p:nvPr/>
              </p:nvSpPr>
              <p:spPr bwMode="gray">
                <a:xfrm>
                  <a:off x="3836" y="1664"/>
                  <a:ext cx="367" cy="86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4" name="Oval 36"/>
                <p:cNvSpPr>
                  <a:spLocks noChangeArrowheads="1"/>
                </p:cNvSpPr>
                <p:nvPr/>
              </p:nvSpPr>
              <p:spPr bwMode="gray">
                <a:xfrm>
                  <a:off x="3900" y="1664"/>
                  <a:ext cx="834" cy="861"/>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5" name="Oval 37"/>
                <p:cNvSpPr>
                  <a:spLocks noChangeArrowheads="1"/>
                </p:cNvSpPr>
                <p:nvPr/>
              </p:nvSpPr>
              <p:spPr bwMode="gray">
                <a:xfrm>
                  <a:off x="3901" y="1666"/>
                  <a:ext cx="834" cy="862"/>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6" name="Oval 38"/>
                <p:cNvSpPr>
                  <a:spLocks noChangeArrowheads="1"/>
                </p:cNvSpPr>
                <p:nvPr/>
              </p:nvSpPr>
              <p:spPr bwMode="gray">
                <a:xfrm>
                  <a:off x="3957" y="1704"/>
                  <a:ext cx="684" cy="777"/>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schemeClr val="bg1"/>
                    </a:solidFill>
                    <a:latin typeface="Times New Roman" pitchFamily="18" charset="0"/>
                    <a:cs typeface="Times New Roman" pitchFamily="18" charset="0"/>
                  </a:endParaRPr>
                </a:p>
              </p:txBody>
            </p:sp>
            <p:grpSp>
              <p:nvGrpSpPr>
                <p:cNvPr id="9" name="Group 39"/>
                <p:cNvGrpSpPr>
                  <a:grpSpLocks/>
                </p:cNvGrpSpPr>
                <p:nvPr/>
              </p:nvGrpSpPr>
              <p:grpSpPr bwMode="auto">
                <a:xfrm>
                  <a:off x="3953" y="1723"/>
                  <a:ext cx="728" cy="750"/>
                  <a:chOff x="4166" y="1706"/>
                  <a:chExt cx="1252" cy="1252"/>
                </a:xfrm>
              </p:grpSpPr>
              <p:sp>
                <p:nvSpPr>
                  <p:cNvPr id="67618" name="Oval 4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19" name="Oval 41"/>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0" name="Oval 42"/>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1" name="Oval 4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grpSp>
          </p:grpSp>
          <p:sp>
            <p:nvSpPr>
              <p:cNvPr id="67611" name="Text Box 44"/>
              <p:cNvSpPr txBox="1">
                <a:spLocks noChangeArrowheads="1"/>
              </p:cNvSpPr>
              <p:nvPr/>
            </p:nvSpPr>
            <p:spPr bwMode="auto">
              <a:xfrm>
                <a:off x="1613" y="2576"/>
                <a:ext cx="33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000" b="1" dirty="0" smtClean="0">
                    <a:latin typeface="Times New Roman" pitchFamily="18" charset="0"/>
                    <a:cs typeface="Times New Roman" pitchFamily="18" charset="0"/>
                  </a:rPr>
                  <a:t>4</a:t>
                </a:r>
                <a:endParaRPr lang="en-US" sz="3000" b="1" dirty="0">
                  <a:latin typeface="Times New Roman" pitchFamily="18" charset="0"/>
                  <a:cs typeface="Times New Roman" pitchFamily="18" charset="0"/>
                </a:endParaRPr>
              </a:p>
            </p:txBody>
          </p:sp>
        </p:grpSp>
      </p:grpSp>
      <p:grpSp>
        <p:nvGrpSpPr>
          <p:cNvPr id="69" name="Group 68"/>
          <p:cNvGrpSpPr/>
          <p:nvPr/>
        </p:nvGrpSpPr>
        <p:grpSpPr>
          <a:xfrm>
            <a:off x="1447799" y="824822"/>
            <a:ext cx="7467601" cy="2617075"/>
            <a:chOff x="1731056" y="1272721"/>
            <a:chExt cx="6048833" cy="1414462"/>
          </a:xfrm>
        </p:grpSpPr>
        <p:sp>
          <p:nvSpPr>
            <p:cNvPr id="230405" name="Freeform 5"/>
            <p:cNvSpPr>
              <a:spLocks/>
            </p:cNvSpPr>
            <p:nvPr/>
          </p:nvSpPr>
          <p:spPr bwMode="gray">
            <a:xfrm>
              <a:off x="1731056" y="1326697"/>
              <a:ext cx="804862" cy="1069975"/>
            </a:xfrm>
            <a:custGeom>
              <a:avLst/>
              <a:gdLst/>
              <a:ahLst/>
              <a:cxnLst>
                <a:cxn ang="0">
                  <a:pos x="2" y="0"/>
                </a:cxn>
                <a:cxn ang="0">
                  <a:pos x="59" y="238"/>
                </a:cxn>
                <a:cxn ang="0">
                  <a:pos x="163" y="446"/>
                </a:cxn>
                <a:cxn ang="0">
                  <a:pos x="255" y="542"/>
                </a:cxn>
                <a:cxn ang="0">
                  <a:pos x="315" y="581"/>
                </a:cxn>
                <a:cxn ang="0">
                  <a:pos x="339" y="593"/>
                </a:cxn>
                <a:cxn ang="0">
                  <a:pos x="347" y="674"/>
                </a:cxn>
                <a:cxn ang="0">
                  <a:pos x="507" y="537"/>
                </a:cxn>
                <a:cxn ang="0">
                  <a:pos x="347" y="371"/>
                </a:cxn>
                <a:cxn ang="0">
                  <a:pos x="347" y="448"/>
                </a:cxn>
                <a:cxn ang="0">
                  <a:pos x="337" y="449"/>
                </a:cxn>
                <a:cxn ang="0">
                  <a:pos x="251" y="389"/>
                </a:cxn>
                <a:cxn ang="0">
                  <a:pos x="133" y="246"/>
                </a:cxn>
                <a:cxn ang="0">
                  <a:pos x="53" y="108"/>
                </a:cxn>
                <a:cxn ang="0">
                  <a:pos x="2" y="0"/>
                </a:cxn>
              </a:cxnLst>
              <a:rect l="0" t="0" r="r" b="b"/>
              <a:pathLst>
                <a:path w="507" h="674">
                  <a:moveTo>
                    <a:pt x="2" y="0"/>
                  </a:moveTo>
                  <a:cubicBezTo>
                    <a:pt x="0" y="19"/>
                    <a:pt x="32" y="164"/>
                    <a:pt x="59" y="238"/>
                  </a:cubicBezTo>
                  <a:cubicBezTo>
                    <a:pt x="86" y="312"/>
                    <a:pt x="130" y="395"/>
                    <a:pt x="163" y="446"/>
                  </a:cubicBezTo>
                  <a:cubicBezTo>
                    <a:pt x="196" y="497"/>
                    <a:pt x="230" y="520"/>
                    <a:pt x="255" y="542"/>
                  </a:cubicBezTo>
                  <a:lnTo>
                    <a:pt x="315" y="581"/>
                  </a:lnTo>
                  <a:lnTo>
                    <a:pt x="339" y="593"/>
                  </a:lnTo>
                  <a:lnTo>
                    <a:pt x="347" y="674"/>
                  </a:lnTo>
                  <a:lnTo>
                    <a:pt x="507" y="537"/>
                  </a:lnTo>
                  <a:lnTo>
                    <a:pt x="347" y="371"/>
                  </a:lnTo>
                  <a:lnTo>
                    <a:pt x="347" y="448"/>
                  </a:lnTo>
                  <a:lnTo>
                    <a:pt x="337" y="449"/>
                  </a:lnTo>
                  <a:cubicBezTo>
                    <a:pt x="321" y="439"/>
                    <a:pt x="285" y="423"/>
                    <a:pt x="251" y="389"/>
                  </a:cubicBezTo>
                  <a:cubicBezTo>
                    <a:pt x="217" y="355"/>
                    <a:pt x="166" y="293"/>
                    <a:pt x="133" y="246"/>
                  </a:cubicBezTo>
                  <a:cubicBezTo>
                    <a:pt x="100" y="199"/>
                    <a:pt x="75" y="149"/>
                    <a:pt x="53" y="108"/>
                  </a:cubicBezTo>
                  <a:cubicBezTo>
                    <a:pt x="31" y="67"/>
                    <a:pt x="13" y="22"/>
                    <a:pt x="2" y="0"/>
                  </a:cubicBezTo>
                  <a:close/>
                </a:path>
              </a:pathLst>
            </a:custGeom>
            <a:gradFill rotWithShape="1">
              <a:gsLst>
                <a:gs pos="0">
                  <a:schemeClr val="hlink">
                    <a:gamma/>
                    <a:tint val="31765"/>
                    <a:invGamma/>
                  </a:schemeClr>
                </a:gs>
                <a:gs pos="100000">
                  <a:schemeClr val="hlink"/>
                </a:gs>
              </a:gsLst>
              <a:lin ang="0" scaled="1"/>
            </a:gradFill>
            <a:ln w="0" cap="flat" cmpd="sng">
              <a:noFill/>
              <a:prstDash val="solid"/>
              <a:round/>
              <a:headEnd type="none" w="med" len="med"/>
              <a:tailEnd type="none" w="med" len="med"/>
            </a:ln>
            <a:effectLst/>
          </p:spPr>
          <p:txBody>
            <a:bodyPr lIns="91398" tIns="45700" rIns="91398" bIns="45700"/>
            <a:lstStyle/>
            <a:p>
              <a:pPr defTabSz="914123">
                <a:defRPr/>
              </a:pPr>
              <a:endParaRPr lang="en-US" sz="2400">
                <a:solidFill>
                  <a:prstClr val="black"/>
                </a:solidFill>
                <a:latin typeface="Arial" pitchFamily="34" charset="0"/>
                <a:cs typeface="Arial" pitchFamily="34" charset="0"/>
              </a:endParaRPr>
            </a:p>
          </p:txBody>
        </p:sp>
        <p:grpSp>
          <p:nvGrpSpPr>
            <p:cNvPr id="10" name="Group 45"/>
            <p:cNvGrpSpPr>
              <a:grpSpLocks/>
            </p:cNvGrpSpPr>
            <p:nvPr/>
          </p:nvGrpSpPr>
          <p:grpSpPr bwMode="auto">
            <a:xfrm>
              <a:off x="2499361" y="1272721"/>
              <a:ext cx="5280528" cy="1414462"/>
              <a:chOff x="1553" y="1652"/>
              <a:chExt cx="3423" cy="891"/>
            </a:xfrm>
          </p:grpSpPr>
          <p:sp>
            <p:nvSpPr>
              <p:cNvPr id="67594" name="Rectangle 46"/>
              <p:cNvSpPr>
                <a:spLocks noChangeArrowheads="1"/>
              </p:cNvSpPr>
              <p:nvPr/>
            </p:nvSpPr>
            <p:spPr bwMode="blackWhite">
              <a:xfrm>
                <a:off x="1876" y="1652"/>
                <a:ext cx="3100" cy="891"/>
              </a:xfrm>
              <a:prstGeom prst="rect">
                <a:avLst/>
              </a:prstGeom>
              <a:gradFill rotWithShape="1">
                <a:gsLst>
                  <a:gs pos="0">
                    <a:srgbClr val="AB61A4"/>
                  </a:gs>
                  <a:gs pos="100000">
                    <a:srgbClr val="C491B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2400" dirty="0">
                  <a:solidFill>
                    <a:srgbClr val="C00000"/>
                  </a:solidFill>
                  <a:latin typeface="Arial" pitchFamily="34" charset="0"/>
                  <a:cs typeface="Arial" pitchFamily="34" charset="0"/>
                </a:endParaRPr>
              </a:p>
            </p:txBody>
          </p:sp>
          <p:sp>
            <p:nvSpPr>
              <p:cNvPr id="67595" name="Rectangle 47"/>
              <p:cNvSpPr>
                <a:spLocks noChangeArrowheads="1"/>
              </p:cNvSpPr>
              <p:nvPr/>
            </p:nvSpPr>
            <p:spPr bwMode="auto">
              <a:xfrm>
                <a:off x="1975" y="1998"/>
                <a:ext cx="114"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400" b="1" dirty="0">
                  <a:solidFill>
                    <a:srgbClr val="00133A"/>
                  </a:solidFill>
                  <a:latin typeface="Arial" pitchFamily="34" charset="0"/>
                  <a:cs typeface="Arial" pitchFamily="34" charset="0"/>
                </a:endParaRPr>
              </a:p>
            </p:txBody>
          </p:sp>
          <p:grpSp>
            <p:nvGrpSpPr>
              <p:cNvPr id="11" name="Group 48"/>
              <p:cNvGrpSpPr>
                <a:grpSpLocks/>
              </p:cNvGrpSpPr>
              <p:nvPr/>
            </p:nvGrpSpPr>
            <p:grpSpPr bwMode="auto">
              <a:xfrm>
                <a:off x="1553" y="1978"/>
                <a:ext cx="416" cy="367"/>
                <a:chOff x="3793" y="4041"/>
                <a:chExt cx="1187" cy="1058"/>
              </a:xfrm>
            </p:grpSpPr>
            <p:sp>
              <p:nvSpPr>
                <p:cNvPr id="230449" name="Oval 49"/>
                <p:cNvSpPr>
                  <a:spLocks noChangeArrowheads="1"/>
                </p:cNvSpPr>
                <p:nvPr/>
              </p:nvSpPr>
              <p:spPr bwMode="gray">
                <a:xfrm>
                  <a:off x="3793" y="4043"/>
                  <a:ext cx="457" cy="10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0" name="Oval 50"/>
                <p:cNvSpPr>
                  <a:spLocks noChangeArrowheads="1"/>
                </p:cNvSpPr>
                <p:nvPr/>
              </p:nvSpPr>
              <p:spPr bwMode="gray">
                <a:xfrm>
                  <a:off x="3793" y="4043"/>
                  <a:ext cx="457" cy="1050"/>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1" name="Oval 51"/>
                <p:cNvSpPr>
                  <a:spLocks noChangeArrowheads="1"/>
                </p:cNvSpPr>
                <p:nvPr/>
              </p:nvSpPr>
              <p:spPr bwMode="gray">
                <a:xfrm>
                  <a:off x="3875" y="4042"/>
                  <a:ext cx="1084" cy="10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2" name="Oval 52"/>
                <p:cNvSpPr>
                  <a:spLocks noChangeArrowheads="1"/>
                </p:cNvSpPr>
                <p:nvPr/>
              </p:nvSpPr>
              <p:spPr bwMode="gray">
                <a:xfrm>
                  <a:off x="3893" y="4049"/>
                  <a:ext cx="1087" cy="10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67602" name="Oval 53"/>
                <p:cNvSpPr>
                  <a:spLocks noChangeArrowheads="1"/>
                </p:cNvSpPr>
                <p:nvPr/>
              </p:nvSpPr>
              <p:spPr bwMode="gray">
                <a:xfrm>
                  <a:off x="3933" y="4041"/>
                  <a:ext cx="980" cy="105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400">
                    <a:solidFill>
                      <a:srgbClr val="000000"/>
                    </a:solidFill>
                    <a:latin typeface="Arial" pitchFamily="34" charset="0"/>
                    <a:cs typeface="Arial" pitchFamily="34" charset="0"/>
                  </a:endParaRPr>
                </a:p>
              </p:txBody>
            </p:sp>
            <p:grpSp>
              <p:nvGrpSpPr>
                <p:cNvPr id="12" name="Group 54"/>
                <p:cNvGrpSpPr>
                  <a:grpSpLocks/>
                </p:cNvGrpSpPr>
                <p:nvPr/>
              </p:nvGrpSpPr>
              <p:grpSpPr bwMode="auto">
                <a:xfrm>
                  <a:off x="3951" y="4087"/>
                  <a:ext cx="948" cy="952"/>
                  <a:chOff x="4166" y="1706"/>
                  <a:chExt cx="1252" cy="1252"/>
                </a:xfrm>
              </p:grpSpPr>
              <p:sp>
                <p:nvSpPr>
                  <p:cNvPr id="67604" name="Oval 5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5"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6" name="Oval 5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7" name="Oval 5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grpSp>
          </p:grpSp>
          <p:sp>
            <p:nvSpPr>
              <p:cNvPr id="67597" name="Text Box 59"/>
              <p:cNvSpPr txBox="1">
                <a:spLocks noChangeArrowheads="1"/>
              </p:cNvSpPr>
              <p:nvPr/>
            </p:nvSpPr>
            <p:spPr bwMode="auto">
              <a:xfrm>
                <a:off x="1553" y="2077"/>
                <a:ext cx="44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smtClean="0">
                    <a:solidFill>
                      <a:srgbClr val="000000"/>
                    </a:solidFill>
                  </a:rPr>
                  <a:t>3</a:t>
                </a:r>
                <a:endParaRPr lang="en-US" sz="2400" b="1" dirty="0">
                  <a:solidFill>
                    <a:srgbClr val="000000"/>
                  </a:solidFill>
                </a:endParaRPr>
              </a:p>
            </p:txBody>
          </p:sp>
        </p:grpSp>
      </p:grpSp>
      <p:grpSp>
        <p:nvGrpSpPr>
          <p:cNvPr id="2" name="Group 6"/>
          <p:cNvGrpSpPr>
            <a:grpSpLocks/>
          </p:cNvGrpSpPr>
          <p:nvPr/>
        </p:nvGrpSpPr>
        <p:grpSpPr bwMode="auto">
          <a:xfrm>
            <a:off x="1" y="278721"/>
            <a:ext cx="2157112" cy="1371600"/>
            <a:chOff x="336" y="960"/>
            <a:chExt cx="1617" cy="864"/>
          </a:xfrm>
        </p:grpSpPr>
        <p:grpSp>
          <p:nvGrpSpPr>
            <p:cNvPr id="3" name="Group 7"/>
            <p:cNvGrpSpPr>
              <a:grpSpLocks/>
            </p:cNvGrpSpPr>
            <p:nvPr/>
          </p:nvGrpSpPr>
          <p:grpSpPr bwMode="auto">
            <a:xfrm>
              <a:off x="336" y="960"/>
              <a:ext cx="1617" cy="864"/>
              <a:chOff x="1997" y="1314"/>
              <a:chExt cx="1889" cy="1009"/>
            </a:xfrm>
          </p:grpSpPr>
          <p:grpSp>
            <p:nvGrpSpPr>
              <p:cNvPr id="4" name="Group 8"/>
              <p:cNvGrpSpPr>
                <a:grpSpLocks/>
              </p:cNvGrpSpPr>
              <p:nvPr/>
            </p:nvGrpSpPr>
            <p:grpSpPr bwMode="auto">
              <a:xfrm>
                <a:off x="1997" y="1404"/>
                <a:ext cx="1889" cy="919"/>
                <a:chOff x="1973" y="1027"/>
                <a:chExt cx="1926" cy="937"/>
              </a:xfrm>
            </p:grpSpPr>
            <p:sp>
              <p:nvSpPr>
                <p:cNvPr id="230409"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0"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230411"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2"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3"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4"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7636" name="Text Box 15"/>
            <p:cNvSpPr txBox="1">
              <a:spLocks noChangeArrowheads="1"/>
            </p:cNvSpPr>
            <p:nvPr/>
          </p:nvSpPr>
          <p:spPr bwMode="auto">
            <a:xfrm>
              <a:off x="456" y="1091"/>
              <a:ext cx="13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5" name="Rectangle 4"/>
          <p:cNvSpPr/>
          <p:nvPr/>
        </p:nvSpPr>
        <p:spPr>
          <a:xfrm>
            <a:off x="3074469" y="1103650"/>
            <a:ext cx="5882306" cy="1569660"/>
          </a:xfrm>
          <a:prstGeom prst="rect">
            <a:avLst/>
          </a:prstGeom>
        </p:spPr>
        <p:txBody>
          <a:bodyPr wrap="square">
            <a:spAutoFit/>
          </a:bodyPr>
          <a:lstStyle/>
          <a:p>
            <a:pPr algn="just"/>
            <a:r>
              <a:rPr lang="en-US" sz="2400" dirty="0" smtClean="0">
                <a:latin typeface="Arial" pitchFamily="34" charset="0"/>
                <a:cs typeface="Arial" pitchFamily="34" charset="0"/>
              </a:rPr>
              <a:t>- </a:t>
            </a:r>
            <a:r>
              <a:rPr lang="vi-VN" sz="2400" dirty="0">
                <a:latin typeface="Arial" pitchFamily="34" charset="0"/>
                <a:cs typeface="Arial" pitchFamily="34" charset="0"/>
              </a:rPr>
              <a:t>Chỉ thị số </a:t>
            </a:r>
            <a:r>
              <a:rPr lang="en-US" sz="2400" dirty="0">
                <a:latin typeface="Arial" pitchFamily="34" charset="0"/>
                <a:cs typeface="Arial" pitchFamily="34" charset="0"/>
              </a:rPr>
              <a:t>1737</a:t>
            </a:r>
            <a:r>
              <a:rPr lang="vi-VN" sz="2400" dirty="0">
                <a:latin typeface="Arial" pitchFamily="34" charset="0"/>
                <a:cs typeface="Arial" pitchFamily="34" charset="0"/>
              </a:rPr>
              <a:t>/CT-BGDĐT ngày 20/02/2017 của Bộ trưởng Bộ </a:t>
            </a:r>
            <a:r>
              <a:rPr lang="de-DE" sz="2400" dirty="0">
                <a:latin typeface="Arial" pitchFamily="34" charset="0"/>
                <a:cs typeface="Arial" pitchFamily="34" charset="0"/>
              </a:rPr>
              <a:t>Giáo dục và Đào tạo</a:t>
            </a:r>
            <a:r>
              <a:rPr lang="nb-NO" sz="2400" dirty="0">
                <a:latin typeface="Arial" pitchFamily="34" charset="0"/>
                <a:cs typeface="Arial" pitchFamily="34" charset="0"/>
              </a:rPr>
              <a:t> về việc tăng cường công tác quản lý và nâng cao đạo đức nhà giáo;</a:t>
            </a:r>
            <a:endParaRPr lang="en-US" sz="2400" dirty="0">
              <a:latin typeface="Arial" pitchFamily="34" charset="0"/>
              <a:cs typeface="Arial" pitchFamily="34" charset="0"/>
            </a:endParaRPr>
          </a:p>
        </p:txBody>
      </p:sp>
      <p:sp>
        <p:nvSpPr>
          <p:cNvPr id="6" name="Rectangle 5"/>
          <p:cNvSpPr/>
          <p:nvPr/>
        </p:nvSpPr>
        <p:spPr>
          <a:xfrm>
            <a:off x="2943506" y="3888215"/>
            <a:ext cx="5813218" cy="1938992"/>
          </a:xfrm>
          <a:prstGeom prst="rect">
            <a:avLst/>
          </a:prstGeom>
        </p:spPr>
        <p:txBody>
          <a:bodyPr wrap="square">
            <a:spAutoFit/>
          </a:bodyPr>
          <a:lstStyle/>
          <a:p>
            <a:pPr algn="just"/>
            <a:r>
              <a:rPr lang="nl-NL" sz="2400" dirty="0">
                <a:latin typeface="Arial" pitchFamily="34" charset="0"/>
                <a:cs typeface="Arial" pitchFamily="34" charset="0"/>
              </a:rPr>
              <a:t>- </a:t>
            </a:r>
            <a:r>
              <a:rPr lang="nb-NO" sz="2400" dirty="0">
                <a:latin typeface="Arial" pitchFamily="34" charset="0"/>
                <a:cs typeface="Arial" pitchFamily="34" charset="0"/>
              </a:rPr>
              <a:t>Nghị định số 80/2017/NĐ-CP ngày 17/7/2017 của Chính phủ quy định về môi trường giáo dục an toàn, lành mạnh, thân thiện, phòng, chống bạo lực học đường;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701841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1463651" y="1343105"/>
            <a:ext cx="7467600" cy="4775854"/>
            <a:chOff x="1732643" y="1377949"/>
            <a:chExt cx="6988899" cy="2807531"/>
          </a:xfrm>
        </p:grpSpPr>
        <p:sp>
          <p:nvSpPr>
            <p:cNvPr id="230404" name="Freeform 4"/>
            <p:cNvSpPr>
              <a:spLocks/>
            </p:cNvSpPr>
            <p:nvPr/>
          </p:nvSpPr>
          <p:spPr bwMode="gray">
            <a:xfrm>
              <a:off x="1732643" y="1377949"/>
              <a:ext cx="553357" cy="238850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p>
          </p:txBody>
        </p:sp>
        <p:grpSp>
          <p:nvGrpSpPr>
            <p:cNvPr id="7" name="Group 30"/>
            <p:cNvGrpSpPr>
              <a:grpSpLocks/>
            </p:cNvGrpSpPr>
            <p:nvPr/>
          </p:nvGrpSpPr>
          <p:grpSpPr bwMode="auto">
            <a:xfrm>
              <a:off x="2298469" y="2838968"/>
              <a:ext cx="6423073" cy="1346512"/>
              <a:chOff x="1551" y="2234"/>
              <a:chExt cx="3296" cy="808"/>
            </a:xfrm>
          </p:grpSpPr>
          <p:sp>
            <p:nvSpPr>
              <p:cNvPr id="67608" name="Rectangle 31"/>
              <p:cNvSpPr>
                <a:spLocks noChangeArrowheads="1"/>
              </p:cNvSpPr>
              <p:nvPr/>
            </p:nvSpPr>
            <p:spPr bwMode="blackWhite">
              <a:xfrm>
                <a:off x="1747" y="2234"/>
                <a:ext cx="3100" cy="808"/>
              </a:xfrm>
              <a:prstGeom prst="rect">
                <a:avLst/>
              </a:prstGeom>
              <a:gradFill rotWithShape="1">
                <a:gsLst>
                  <a:gs pos="0">
                    <a:srgbClr val="4A91E8"/>
                  </a:gs>
                  <a:gs pos="100000">
                    <a:srgbClr val="81B2E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3000" dirty="0">
                  <a:solidFill>
                    <a:srgbClr val="434343"/>
                  </a:solidFill>
                  <a:latin typeface="Times New Roman" pitchFamily="18" charset="0"/>
                  <a:cs typeface="Times New Roman" pitchFamily="18" charset="0"/>
                </a:endParaRPr>
              </a:p>
            </p:txBody>
          </p:sp>
          <p:sp>
            <p:nvSpPr>
              <p:cNvPr id="67609" name="Rectangle 32"/>
              <p:cNvSpPr>
                <a:spLocks noChangeArrowheads="1"/>
              </p:cNvSpPr>
              <p:nvPr/>
            </p:nvSpPr>
            <p:spPr bwMode="auto">
              <a:xfrm>
                <a:off x="1975" y="2521"/>
                <a:ext cx="1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8" name="Group 33"/>
              <p:cNvGrpSpPr>
                <a:grpSpLocks/>
              </p:cNvGrpSpPr>
              <p:nvPr/>
            </p:nvGrpSpPr>
            <p:grpSpPr bwMode="auto">
              <a:xfrm>
                <a:off x="1551" y="2493"/>
                <a:ext cx="401" cy="382"/>
                <a:chOff x="3836" y="1664"/>
                <a:chExt cx="899" cy="864"/>
              </a:xfrm>
            </p:grpSpPr>
            <p:sp>
              <p:nvSpPr>
                <p:cNvPr id="67612" name="Oval 34"/>
                <p:cNvSpPr>
                  <a:spLocks noChangeArrowheads="1"/>
                </p:cNvSpPr>
                <p:nvPr/>
              </p:nvSpPr>
              <p:spPr bwMode="gray">
                <a:xfrm>
                  <a:off x="3836" y="1665"/>
                  <a:ext cx="367" cy="86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3" name="Oval 35"/>
                <p:cNvSpPr>
                  <a:spLocks noChangeArrowheads="1"/>
                </p:cNvSpPr>
                <p:nvPr/>
              </p:nvSpPr>
              <p:spPr bwMode="gray">
                <a:xfrm>
                  <a:off x="3836" y="1664"/>
                  <a:ext cx="367" cy="86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4" name="Oval 36"/>
                <p:cNvSpPr>
                  <a:spLocks noChangeArrowheads="1"/>
                </p:cNvSpPr>
                <p:nvPr/>
              </p:nvSpPr>
              <p:spPr bwMode="gray">
                <a:xfrm>
                  <a:off x="3900" y="1664"/>
                  <a:ext cx="834" cy="861"/>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5" name="Oval 37"/>
                <p:cNvSpPr>
                  <a:spLocks noChangeArrowheads="1"/>
                </p:cNvSpPr>
                <p:nvPr/>
              </p:nvSpPr>
              <p:spPr bwMode="gray">
                <a:xfrm>
                  <a:off x="3901" y="1666"/>
                  <a:ext cx="834" cy="862"/>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6" name="Oval 38"/>
                <p:cNvSpPr>
                  <a:spLocks noChangeArrowheads="1"/>
                </p:cNvSpPr>
                <p:nvPr/>
              </p:nvSpPr>
              <p:spPr bwMode="gray">
                <a:xfrm>
                  <a:off x="3957" y="1704"/>
                  <a:ext cx="684" cy="777"/>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schemeClr val="bg1"/>
                    </a:solidFill>
                    <a:latin typeface="Times New Roman" pitchFamily="18" charset="0"/>
                    <a:cs typeface="Times New Roman" pitchFamily="18" charset="0"/>
                  </a:endParaRPr>
                </a:p>
              </p:txBody>
            </p:sp>
            <p:grpSp>
              <p:nvGrpSpPr>
                <p:cNvPr id="9" name="Group 39"/>
                <p:cNvGrpSpPr>
                  <a:grpSpLocks/>
                </p:cNvGrpSpPr>
                <p:nvPr/>
              </p:nvGrpSpPr>
              <p:grpSpPr bwMode="auto">
                <a:xfrm>
                  <a:off x="3953" y="1723"/>
                  <a:ext cx="728" cy="750"/>
                  <a:chOff x="4166" y="1706"/>
                  <a:chExt cx="1252" cy="1252"/>
                </a:xfrm>
              </p:grpSpPr>
              <p:sp>
                <p:nvSpPr>
                  <p:cNvPr id="67618" name="Oval 4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19" name="Oval 41"/>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0" name="Oval 42"/>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1" name="Oval 4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grpSp>
          </p:grpSp>
          <p:sp>
            <p:nvSpPr>
              <p:cNvPr id="67611" name="Text Box 44"/>
              <p:cNvSpPr txBox="1">
                <a:spLocks noChangeArrowheads="1"/>
              </p:cNvSpPr>
              <p:nvPr/>
            </p:nvSpPr>
            <p:spPr bwMode="auto">
              <a:xfrm>
                <a:off x="1613" y="2576"/>
                <a:ext cx="33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000" b="1" dirty="0" smtClean="0">
                    <a:latin typeface="Times New Roman" pitchFamily="18" charset="0"/>
                    <a:cs typeface="Times New Roman" pitchFamily="18" charset="0"/>
                  </a:rPr>
                  <a:t>6</a:t>
                </a:r>
                <a:endParaRPr lang="en-US" sz="3000" b="1" dirty="0">
                  <a:latin typeface="Times New Roman" pitchFamily="18" charset="0"/>
                  <a:cs typeface="Times New Roman" pitchFamily="18" charset="0"/>
                </a:endParaRPr>
              </a:p>
            </p:txBody>
          </p:sp>
        </p:grpSp>
      </p:grpSp>
      <p:grpSp>
        <p:nvGrpSpPr>
          <p:cNvPr id="69" name="Group 68"/>
          <p:cNvGrpSpPr/>
          <p:nvPr/>
        </p:nvGrpSpPr>
        <p:grpSpPr>
          <a:xfrm>
            <a:off x="1447799" y="824822"/>
            <a:ext cx="7467601" cy="2617075"/>
            <a:chOff x="1731056" y="1272721"/>
            <a:chExt cx="6048833" cy="1414462"/>
          </a:xfrm>
        </p:grpSpPr>
        <p:sp>
          <p:nvSpPr>
            <p:cNvPr id="230405" name="Freeform 5"/>
            <p:cNvSpPr>
              <a:spLocks/>
            </p:cNvSpPr>
            <p:nvPr/>
          </p:nvSpPr>
          <p:spPr bwMode="gray">
            <a:xfrm>
              <a:off x="1731056" y="1326697"/>
              <a:ext cx="804862" cy="1069975"/>
            </a:xfrm>
            <a:custGeom>
              <a:avLst/>
              <a:gdLst/>
              <a:ahLst/>
              <a:cxnLst>
                <a:cxn ang="0">
                  <a:pos x="2" y="0"/>
                </a:cxn>
                <a:cxn ang="0">
                  <a:pos x="59" y="238"/>
                </a:cxn>
                <a:cxn ang="0">
                  <a:pos x="163" y="446"/>
                </a:cxn>
                <a:cxn ang="0">
                  <a:pos x="255" y="542"/>
                </a:cxn>
                <a:cxn ang="0">
                  <a:pos x="315" y="581"/>
                </a:cxn>
                <a:cxn ang="0">
                  <a:pos x="339" y="593"/>
                </a:cxn>
                <a:cxn ang="0">
                  <a:pos x="347" y="674"/>
                </a:cxn>
                <a:cxn ang="0">
                  <a:pos x="507" y="537"/>
                </a:cxn>
                <a:cxn ang="0">
                  <a:pos x="347" y="371"/>
                </a:cxn>
                <a:cxn ang="0">
                  <a:pos x="347" y="448"/>
                </a:cxn>
                <a:cxn ang="0">
                  <a:pos x="337" y="449"/>
                </a:cxn>
                <a:cxn ang="0">
                  <a:pos x="251" y="389"/>
                </a:cxn>
                <a:cxn ang="0">
                  <a:pos x="133" y="246"/>
                </a:cxn>
                <a:cxn ang="0">
                  <a:pos x="53" y="108"/>
                </a:cxn>
                <a:cxn ang="0">
                  <a:pos x="2" y="0"/>
                </a:cxn>
              </a:cxnLst>
              <a:rect l="0" t="0" r="r" b="b"/>
              <a:pathLst>
                <a:path w="507" h="674">
                  <a:moveTo>
                    <a:pt x="2" y="0"/>
                  </a:moveTo>
                  <a:cubicBezTo>
                    <a:pt x="0" y="19"/>
                    <a:pt x="32" y="164"/>
                    <a:pt x="59" y="238"/>
                  </a:cubicBezTo>
                  <a:cubicBezTo>
                    <a:pt x="86" y="312"/>
                    <a:pt x="130" y="395"/>
                    <a:pt x="163" y="446"/>
                  </a:cubicBezTo>
                  <a:cubicBezTo>
                    <a:pt x="196" y="497"/>
                    <a:pt x="230" y="520"/>
                    <a:pt x="255" y="542"/>
                  </a:cubicBezTo>
                  <a:lnTo>
                    <a:pt x="315" y="581"/>
                  </a:lnTo>
                  <a:lnTo>
                    <a:pt x="339" y="593"/>
                  </a:lnTo>
                  <a:lnTo>
                    <a:pt x="347" y="674"/>
                  </a:lnTo>
                  <a:lnTo>
                    <a:pt x="507" y="537"/>
                  </a:lnTo>
                  <a:lnTo>
                    <a:pt x="347" y="371"/>
                  </a:lnTo>
                  <a:lnTo>
                    <a:pt x="347" y="448"/>
                  </a:lnTo>
                  <a:lnTo>
                    <a:pt x="337" y="449"/>
                  </a:lnTo>
                  <a:cubicBezTo>
                    <a:pt x="321" y="439"/>
                    <a:pt x="285" y="423"/>
                    <a:pt x="251" y="389"/>
                  </a:cubicBezTo>
                  <a:cubicBezTo>
                    <a:pt x="217" y="355"/>
                    <a:pt x="166" y="293"/>
                    <a:pt x="133" y="246"/>
                  </a:cubicBezTo>
                  <a:cubicBezTo>
                    <a:pt x="100" y="199"/>
                    <a:pt x="75" y="149"/>
                    <a:pt x="53" y="108"/>
                  </a:cubicBezTo>
                  <a:cubicBezTo>
                    <a:pt x="31" y="67"/>
                    <a:pt x="13" y="22"/>
                    <a:pt x="2" y="0"/>
                  </a:cubicBezTo>
                  <a:close/>
                </a:path>
              </a:pathLst>
            </a:custGeom>
            <a:gradFill rotWithShape="1">
              <a:gsLst>
                <a:gs pos="0">
                  <a:schemeClr val="hlink">
                    <a:gamma/>
                    <a:tint val="31765"/>
                    <a:invGamma/>
                  </a:schemeClr>
                </a:gs>
                <a:gs pos="100000">
                  <a:schemeClr val="hlink"/>
                </a:gs>
              </a:gsLst>
              <a:lin ang="0" scaled="1"/>
            </a:gradFill>
            <a:ln w="0" cap="flat" cmpd="sng">
              <a:noFill/>
              <a:prstDash val="solid"/>
              <a:round/>
              <a:headEnd type="none" w="med" len="med"/>
              <a:tailEnd type="none" w="med" len="med"/>
            </a:ln>
            <a:effectLst/>
          </p:spPr>
          <p:txBody>
            <a:bodyPr lIns="91398" tIns="45700" rIns="91398" bIns="45700"/>
            <a:lstStyle/>
            <a:p>
              <a:pPr defTabSz="914123">
                <a:defRPr/>
              </a:pPr>
              <a:endParaRPr lang="en-US" sz="2400">
                <a:solidFill>
                  <a:prstClr val="black"/>
                </a:solidFill>
                <a:latin typeface="Arial" pitchFamily="34" charset="0"/>
                <a:cs typeface="Arial" pitchFamily="34" charset="0"/>
              </a:endParaRPr>
            </a:p>
          </p:txBody>
        </p:sp>
        <p:grpSp>
          <p:nvGrpSpPr>
            <p:cNvPr id="10" name="Group 45"/>
            <p:cNvGrpSpPr>
              <a:grpSpLocks/>
            </p:cNvGrpSpPr>
            <p:nvPr/>
          </p:nvGrpSpPr>
          <p:grpSpPr bwMode="auto">
            <a:xfrm>
              <a:off x="2499361" y="1272721"/>
              <a:ext cx="5280528" cy="1414462"/>
              <a:chOff x="1553" y="1652"/>
              <a:chExt cx="3423" cy="891"/>
            </a:xfrm>
          </p:grpSpPr>
          <p:sp>
            <p:nvSpPr>
              <p:cNvPr id="67594" name="Rectangle 46"/>
              <p:cNvSpPr>
                <a:spLocks noChangeArrowheads="1"/>
              </p:cNvSpPr>
              <p:nvPr/>
            </p:nvSpPr>
            <p:spPr bwMode="blackWhite">
              <a:xfrm>
                <a:off x="1876" y="1652"/>
                <a:ext cx="3100" cy="891"/>
              </a:xfrm>
              <a:prstGeom prst="rect">
                <a:avLst/>
              </a:prstGeom>
              <a:gradFill rotWithShape="1">
                <a:gsLst>
                  <a:gs pos="0">
                    <a:srgbClr val="AB61A4"/>
                  </a:gs>
                  <a:gs pos="100000">
                    <a:srgbClr val="C491B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2400" dirty="0">
                  <a:solidFill>
                    <a:srgbClr val="C00000"/>
                  </a:solidFill>
                  <a:latin typeface="Arial" pitchFamily="34" charset="0"/>
                  <a:cs typeface="Arial" pitchFamily="34" charset="0"/>
                </a:endParaRPr>
              </a:p>
            </p:txBody>
          </p:sp>
          <p:sp>
            <p:nvSpPr>
              <p:cNvPr id="67595" name="Rectangle 47"/>
              <p:cNvSpPr>
                <a:spLocks noChangeArrowheads="1"/>
              </p:cNvSpPr>
              <p:nvPr/>
            </p:nvSpPr>
            <p:spPr bwMode="auto">
              <a:xfrm>
                <a:off x="1975" y="1998"/>
                <a:ext cx="114"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400" b="1" dirty="0">
                  <a:solidFill>
                    <a:srgbClr val="00133A"/>
                  </a:solidFill>
                  <a:latin typeface="Arial" pitchFamily="34" charset="0"/>
                  <a:cs typeface="Arial" pitchFamily="34" charset="0"/>
                </a:endParaRPr>
              </a:p>
            </p:txBody>
          </p:sp>
          <p:grpSp>
            <p:nvGrpSpPr>
              <p:cNvPr id="11" name="Group 48"/>
              <p:cNvGrpSpPr>
                <a:grpSpLocks/>
              </p:cNvGrpSpPr>
              <p:nvPr/>
            </p:nvGrpSpPr>
            <p:grpSpPr bwMode="auto">
              <a:xfrm>
                <a:off x="1553" y="1978"/>
                <a:ext cx="416" cy="367"/>
                <a:chOff x="3793" y="4041"/>
                <a:chExt cx="1187" cy="1058"/>
              </a:xfrm>
            </p:grpSpPr>
            <p:sp>
              <p:nvSpPr>
                <p:cNvPr id="230449" name="Oval 49"/>
                <p:cNvSpPr>
                  <a:spLocks noChangeArrowheads="1"/>
                </p:cNvSpPr>
                <p:nvPr/>
              </p:nvSpPr>
              <p:spPr bwMode="gray">
                <a:xfrm>
                  <a:off x="3793" y="4043"/>
                  <a:ext cx="457" cy="10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0" name="Oval 50"/>
                <p:cNvSpPr>
                  <a:spLocks noChangeArrowheads="1"/>
                </p:cNvSpPr>
                <p:nvPr/>
              </p:nvSpPr>
              <p:spPr bwMode="gray">
                <a:xfrm>
                  <a:off x="3793" y="4043"/>
                  <a:ext cx="457" cy="1050"/>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1" name="Oval 51"/>
                <p:cNvSpPr>
                  <a:spLocks noChangeArrowheads="1"/>
                </p:cNvSpPr>
                <p:nvPr/>
              </p:nvSpPr>
              <p:spPr bwMode="gray">
                <a:xfrm>
                  <a:off x="3875" y="4042"/>
                  <a:ext cx="1084" cy="10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2" name="Oval 52"/>
                <p:cNvSpPr>
                  <a:spLocks noChangeArrowheads="1"/>
                </p:cNvSpPr>
                <p:nvPr/>
              </p:nvSpPr>
              <p:spPr bwMode="gray">
                <a:xfrm>
                  <a:off x="3893" y="4049"/>
                  <a:ext cx="1087" cy="10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67602" name="Oval 53"/>
                <p:cNvSpPr>
                  <a:spLocks noChangeArrowheads="1"/>
                </p:cNvSpPr>
                <p:nvPr/>
              </p:nvSpPr>
              <p:spPr bwMode="gray">
                <a:xfrm>
                  <a:off x="3933" y="4041"/>
                  <a:ext cx="980" cy="105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400">
                    <a:solidFill>
                      <a:srgbClr val="000000"/>
                    </a:solidFill>
                    <a:latin typeface="Arial" pitchFamily="34" charset="0"/>
                    <a:cs typeface="Arial" pitchFamily="34" charset="0"/>
                  </a:endParaRPr>
                </a:p>
              </p:txBody>
            </p:sp>
            <p:grpSp>
              <p:nvGrpSpPr>
                <p:cNvPr id="12" name="Group 54"/>
                <p:cNvGrpSpPr>
                  <a:grpSpLocks/>
                </p:cNvGrpSpPr>
                <p:nvPr/>
              </p:nvGrpSpPr>
              <p:grpSpPr bwMode="auto">
                <a:xfrm>
                  <a:off x="3951" y="4087"/>
                  <a:ext cx="948" cy="952"/>
                  <a:chOff x="4166" y="1706"/>
                  <a:chExt cx="1252" cy="1252"/>
                </a:xfrm>
              </p:grpSpPr>
              <p:sp>
                <p:nvSpPr>
                  <p:cNvPr id="67604" name="Oval 5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5"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6" name="Oval 5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7" name="Oval 5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grpSp>
          </p:grpSp>
          <p:sp>
            <p:nvSpPr>
              <p:cNvPr id="67597" name="Text Box 59"/>
              <p:cNvSpPr txBox="1">
                <a:spLocks noChangeArrowheads="1"/>
              </p:cNvSpPr>
              <p:nvPr/>
            </p:nvSpPr>
            <p:spPr bwMode="auto">
              <a:xfrm>
                <a:off x="1553" y="2077"/>
                <a:ext cx="44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smtClean="0">
                    <a:solidFill>
                      <a:srgbClr val="000000"/>
                    </a:solidFill>
                  </a:rPr>
                  <a:t>5</a:t>
                </a:r>
                <a:endParaRPr lang="en-US" sz="2400" b="1" dirty="0">
                  <a:solidFill>
                    <a:srgbClr val="000000"/>
                  </a:solidFill>
                </a:endParaRPr>
              </a:p>
            </p:txBody>
          </p:sp>
        </p:grpSp>
      </p:grpSp>
      <p:grpSp>
        <p:nvGrpSpPr>
          <p:cNvPr id="2" name="Group 6"/>
          <p:cNvGrpSpPr>
            <a:grpSpLocks/>
          </p:cNvGrpSpPr>
          <p:nvPr/>
        </p:nvGrpSpPr>
        <p:grpSpPr bwMode="auto">
          <a:xfrm>
            <a:off x="1" y="278721"/>
            <a:ext cx="2157112" cy="1371600"/>
            <a:chOff x="336" y="960"/>
            <a:chExt cx="1617" cy="864"/>
          </a:xfrm>
        </p:grpSpPr>
        <p:grpSp>
          <p:nvGrpSpPr>
            <p:cNvPr id="3" name="Group 7"/>
            <p:cNvGrpSpPr>
              <a:grpSpLocks/>
            </p:cNvGrpSpPr>
            <p:nvPr/>
          </p:nvGrpSpPr>
          <p:grpSpPr bwMode="auto">
            <a:xfrm>
              <a:off x="336" y="960"/>
              <a:ext cx="1617" cy="864"/>
              <a:chOff x="1997" y="1314"/>
              <a:chExt cx="1889" cy="1009"/>
            </a:xfrm>
          </p:grpSpPr>
          <p:grpSp>
            <p:nvGrpSpPr>
              <p:cNvPr id="4" name="Group 8"/>
              <p:cNvGrpSpPr>
                <a:grpSpLocks/>
              </p:cNvGrpSpPr>
              <p:nvPr/>
            </p:nvGrpSpPr>
            <p:grpSpPr bwMode="auto">
              <a:xfrm>
                <a:off x="1997" y="1404"/>
                <a:ext cx="1889" cy="919"/>
                <a:chOff x="1973" y="1027"/>
                <a:chExt cx="1926" cy="937"/>
              </a:xfrm>
            </p:grpSpPr>
            <p:sp>
              <p:nvSpPr>
                <p:cNvPr id="230409"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0"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230411"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2"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3"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4"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7636" name="Text Box 15"/>
            <p:cNvSpPr txBox="1">
              <a:spLocks noChangeArrowheads="1"/>
            </p:cNvSpPr>
            <p:nvPr/>
          </p:nvSpPr>
          <p:spPr bwMode="auto">
            <a:xfrm>
              <a:off x="456" y="1091"/>
              <a:ext cx="13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5" name="Rectangle 4"/>
          <p:cNvSpPr/>
          <p:nvPr/>
        </p:nvSpPr>
        <p:spPr>
          <a:xfrm>
            <a:off x="3074469" y="1103650"/>
            <a:ext cx="5882306" cy="1938992"/>
          </a:xfrm>
          <a:prstGeom prst="rect">
            <a:avLst/>
          </a:prstGeom>
        </p:spPr>
        <p:txBody>
          <a:bodyPr wrap="square">
            <a:spAutoFit/>
          </a:bodyPr>
          <a:lstStyle/>
          <a:p>
            <a:pPr algn="just"/>
            <a:r>
              <a:rPr lang="en-US" sz="2400" dirty="0" smtClean="0">
                <a:latin typeface="Arial" pitchFamily="34" charset="0"/>
                <a:cs typeface="Arial" pitchFamily="34" charset="0"/>
              </a:rPr>
              <a:t>- </a:t>
            </a:r>
            <a:r>
              <a:rPr lang="nb-NO" sz="2400" dirty="0">
                <a:latin typeface="Arial" pitchFamily="34" charset="0"/>
                <a:cs typeface="Arial" pitchFamily="34" charset="0"/>
              </a:rPr>
              <a:t>Quyết định số 1299/QĐ-TTg ngày 03/10/2018 của Thủ tướng Chính phủ về việc phê duyệt Đề án Xây dựng văn hóa ứng xử trong trường học giai đoạn 2018-2025”; </a:t>
            </a:r>
            <a:endParaRPr lang="en-US" sz="2400" dirty="0">
              <a:latin typeface="Arial" pitchFamily="34" charset="0"/>
              <a:cs typeface="Arial" pitchFamily="34" charset="0"/>
            </a:endParaRPr>
          </a:p>
        </p:txBody>
      </p:sp>
      <p:sp>
        <p:nvSpPr>
          <p:cNvPr id="6" name="Rectangle 5"/>
          <p:cNvSpPr/>
          <p:nvPr/>
        </p:nvSpPr>
        <p:spPr>
          <a:xfrm>
            <a:off x="2935246" y="4004196"/>
            <a:ext cx="5813218" cy="1938992"/>
          </a:xfrm>
          <a:prstGeom prst="rect">
            <a:avLst/>
          </a:prstGeom>
        </p:spPr>
        <p:txBody>
          <a:bodyPr wrap="square">
            <a:spAutoFit/>
          </a:bodyPr>
          <a:lstStyle/>
          <a:p>
            <a:pPr algn="just"/>
            <a:r>
              <a:rPr lang="nl-NL" sz="2400" dirty="0">
                <a:latin typeface="Arial" pitchFamily="34" charset="0"/>
                <a:cs typeface="Arial" pitchFamily="34" charset="0"/>
              </a:rPr>
              <a:t>- </a:t>
            </a:r>
            <a:r>
              <a:rPr lang="vi-VN" sz="2400" dirty="0">
                <a:latin typeface="Arial" pitchFamily="34" charset="0"/>
                <a:cs typeface="Arial" pitchFamily="34" charset="0"/>
              </a:rPr>
              <a:t>Chỉ thị số </a:t>
            </a:r>
            <a:r>
              <a:rPr lang="en-US" sz="2400" dirty="0">
                <a:latin typeface="Arial" pitchFamily="34" charset="0"/>
                <a:cs typeface="Arial" pitchFamily="34" charset="0"/>
              </a:rPr>
              <a:t>993</a:t>
            </a:r>
            <a:r>
              <a:rPr lang="vi-VN" sz="2400" dirty="0">
                <a:latin typeface="Arial" pitchFamily="34" charset="0"/>
                <a:cs typeface="Arial" pitchFamily="34" charset="0"/>
              </a:rPr>
              <a:t>/CT-BGDĐT ngày </a:t>
            </a:r>
            <a:r>
              <a:rPr lang="en-US" sz="2400" dirty="0">
                <a:latin typeface="Arial" pitchFamily="34" charset="0"/>
                <a:cs typeface="Arial" pitchFamily="34" charset="0"/>
              </a:rPr>
              <a:t>12/4/2019</a:t>
            </a:r>
            <a:r>
              <a:rPr lang="vi-VN" sz="2400" dirty="0">
                <a:latin typeface="Arial" pitchFamily="34" charset="0"/>
                <a:cs typeface="Arial" pitchFamily="34" charset="0"/>
              </a:rPr>
              <a:t> của Bộ trưởng Bộ </a:t>
            </a:r>
            <a:r>
              <a:rPr lang="de-DE" sz="2400" dirty="0">
                <a:latin typeface="Arial" pitchFamily="34" charset="0"/>
                <a:cs typeface="Arial" pitchFamily="34" charset="0"/>
              </a:rPr>
              <a:t>Giáo dục và Đào tạo</a:t>
            </a:r>
            <a:r>
              <a:rPr lang="nb-NO" sz="2400" dirty="0">
                <a:latin typeface="Arial" pitchFamily="34" charset="0"/>
                <a:cs typeface="Arial" pitchFamily="34" charset="0"/>
              </a:rPr>
              <a:t> về việc tăng cường các giải pháp phòng, chống bạo lực học đường trong các cơ sở giáo dục”;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87623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1447800" y="1343105"/>
            <a:ext cx="7467600" cy="4775854"/>
            <a:chOff x="1732643" y="1377949"/>
            <a:chExt cx="6988899" cy="2807531"/>
          </a:xfrm>
        </p:grpSpPr>
        <p:sp>
          <p:nvSpPr>
            <p:cNvPr id="230404" name="Freeform 4"/>
            <p:cNvSpPr>
              <a:spLocks/>
            </p:cNvSpPr>
            <p:nvPr/>
          </p:nvSpPr>
          <p:spPr bwMode="gray">
            <a:xfrm>
              <a:off x="1732643" y="1377949"/>
              <a:ext cx="553357" cy="238850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p>
          </p:txBody>
        </p:sp>
        <p:grpSp>
          <p:nvGrpSpPr>
            <p:cNvPr id="7" name="Group 30"/>
            <p:cNvGrpSpPr>
              <a:grpSpLocks/>
            </p:cNvGrpSpPr>
            <p:nvPr/>
          </p:nvGrpSpPr>
          <p:grpSpPr bwMode="auto">
            <a:xfrm>
              <a:off x="2298469" y="2838968"/>
              <a:ext cx="6423073" cy="1346512"/>
              <a:chOff x="1551" y="2234"/>
              <a:chExt cx="3296" cy="808"/>
            </a:xfrm>
          </p:grpSpPr>
          <p:sp>
            <p:nvSpPr>
              <p:cNvPr id="67608" name="Rectangle 31"/>
              <p:cNvSpPr>
                <a:spLocks noChangeArrowheads="1"/>
              </p:cNvSpPr>
              <p:nvPr/>
            </p:nvSpPr>
            <p:spPr bwMode="blackWhite">
              <a:xfrm>
                <a:off x="1747" y="2234"/>
                <a:ext cx="3100" cy="808"/>
              </a:xfrm>
              <a:prstGeom prst="rect">
                <a:avLst/>
              </a:prstGeom>
              <a:gradFill rotWithShape="1">
                <a:gsLst>
                  <a:gs pos="0">
                    <a:srgbClr val="4A91E8"/>
                  </a:gs>
                  <a:gs pos="100000">
                    <a:srgbClr val="81B2E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3000" dirty="0">
                  <a:solidFill>
                    <a:srgbClr val="434343"/>
                  </a:solidFill>
                  <a:latin typeface="Times New Roman" pitchFamily="18" charset="0"/>
                  <a:cs typeface="Times New Roman" pitchFamily="18" charset="0"/>
                </a:endParaRPr>
              </a:p>
            </p:txBody>
          </p:sp>
          <p:sp>
            <p:nvSpPr>
              <p:cNvPr id="67609" name="Rectangle 32"/>
              <p:cNvSpPr>
                <a:spLocks noChangeArrowheads="1"/>
              </p:cNvSpPr>
              <p:nvPr/>
            </p:nvSpPr>
            <p:spPr bwMode="auto">
              <a:xfrm>
                <a:off x="1975" y="2521"/>
                <a:ext cx="1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8" name="Group 33"/>
              <p:cNvGrpSpPr>
                <a:grpSpLocks/>
              </p:cNvGrpSpPr>
              <p:nvPr/>
            </p:nvGrpSpPr>
            <p:grpSpPr bwMode="auto">
              <a:xfrm>
                <a:off x="1551" y="2493"/>
                <a:ext cx="401" cy="382"/>
                <a:chOff x="3836" y="1664"/>
                <a:chExt cx="899" cy="864"/>
              </a:xfrm>
            </p:grpSpPr>
            <p:sp>
              <p:nvSpPr>
                <p:cNvPr id="67612" name="Oval 34"/>
                <p:cNvSpPr>
                  <a:spLocks noChangeArrowheads="1"/>
                </p:cNvSpPr>
                <p:nvPr/>
              </p:nvSpPr>
              <p:spPr bwMode="gray">
                <a:xfrm>
                  <a:off x="3836" y="1665"/>
                  <a:ext cx="367" cy="86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3" name="Oval 35"/>
                <p:cNvSpPr>
                  <a:spLocks noChangeArrowheads="1"/>
                </p:cNvSpPr>
                <p:nvPr/>
              </p:nvSpPr>
              <p:spPr bwMode="gray">
                <a:xfrm>
                  <a:off x="3836" y="1664"/>
                  <a:ext cx="367" cy="86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4" name="Oval 36"/>
                <p:cNvSpPr>
                  <a:spLocks noChangeArrowheads="1"/>
                </p:cNvSpPr>
                <p:nvPr/>
              </p:nvSpPr>
              <p:spPr bwMode="gray">
                <a:xfrm>
                  <a:off x="3900" y="1664"/>
                  <a:ext cx="834" cy="861"/>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5" name="Oval 37"/>
                <p:cNvSpPr>
                  <a:spLocks noChangeArrowheads="1"/>
                </p:cNvSpPr>
                <p:nvPr/>
              </p:nvSpPr>
              <p:spPr bwMode="gray">
                <a:xfrm>
                  <a:off x="3901" y="1666"/>
                  <a:ext cx="834" cy="862"/>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schemeClr val="bg1"/>
                    </a:solidFill>
                    <a:latin typeface="Times New Roman" pitchFamily="18" charset="0"/>
                    <a:cs typeface="Times New Roman" pitchFamily="18" charset="0"/>
                  </a:endParaRPr>
                </a:p>
              </p:txBody>
            </p:sp>
            <p:sp>
              <p:nvSpPr>
                <p:cNvPr id="67616" name="Oval 38"/>
                <p:cNvSpPr>
                  <a:spLocks noChangeArrowheads="1"/>
                </p:cNvSpPr>
                <p:nvPr/>
              </p:nvSpPr>
              <p:spPr bwMode="gray">
                <a:xfrm>
                  <a:off x="3957" y="1704"/>
                  <a:ext cx="684" cy="777"/>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schemeClr val="bg1"/>
                    </a:solidFill>
                    <a:latin typeface="Times New Roman" pitchFamily="18" charset="0"/>
                    <a:cs typeface="Times New Roman" pitchFamily="18" charset="0"/>
                  </a:endParaRPr>
                </a:p>
              </p:txBody>
            </p:sp>
            <p:grpSp>
              <p:nvGrpSpPr>
                <p:cNvPr id="9" name="Group 39"/>
                <p:cNvGrpSpPr>
                  <a:grpSpLocks/>
                </p:cNvGrpSpPr>
                <p:nvPr/>
              </p:nvGrpSpPr>
              <p:grpSpPr bwMode="auto">
                <a:xfrm>
                  <a:off x="3953" y="1723"/>
                  <a:ext cx="728" cy="750"/>
                  <a:chOff x="4166" y="1706"/>
                  <a:chExt cx="1252" cy="1252"/>
                </a:xfrm>
              </p:grpSpPr>
              <p:sp>
                <p:nvSpPr>
                  <p:cNvPr id="67618" name="Oval 4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19" name="Oval 41"/>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0" name="Oval 42"/>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sp>
                <p:nvSpPr>
                  <p:cNvPr id="67621" name="Oval 4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schemeClr val="bg1"/>
                      </a:solidFill>
                      <a:latin typeface="Times New Roman" pitchFamily="18" charset="0"/>
                      <a:cs typeface="Times New Roman" pitchFamily="18" charset="0"/>
                    </a:endParaRPr>
                  </a:p>
                </p:txBody>
              </p:sp>
            </p:grpSp>
          </p:grpSp>
          <p:sp>
            <p:nvSpPr>
              <p:cNvPr id="67611" name="Text Box 44"/>
              <p:cNvSpPr txBox="1">
                <a:spLocks noChangeArrowheads="1"/>
              </p:cNvSpPr>
              <p:nvPr/>
            </p:nvSpPr>
            <p:spPr bwMode="auto">
              <a:xfrm>
                <a:off x="1613" y="2576"/>
                <a:ext cx="33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000" b="1" dirty="0" smtClean="0">
                    <a:latin typeface="Times New Roman" pitchFamily="18" charset="0"/>
                    <a:cs typeface="Times New Roman" pitchFamily="18" charset="0"/>
                  </a:rPr>
                  <a:t>8</a:t>
                </a:r>
                <a:endParaRPr lang="en-US" sz="3000" b="1" dirty="0">
                  <a:latin typeface="Times New Roman" pitchFamily="18" charset="0"/>
                  <a:cs typeface="Times New Roman" pitchFamily="18" charset="0"/>
                </a:endParaRPr>
              </a:p>
            </p:txBody>
          </p:sp>
        </p:grpSp>
      </p:grpSp>
      <p:grpSp>
        <p:nvGrpSpPr>
          <p:cNvPr id="69" name="Group 68"/>
          <p:cNvGrpSpPr/>
          <p:nvPr/>
        </p:nvGrpSpPr>
        <p:grpSpPr>
          <a:xfrm>
            <a:off x="1447799" y="824822"/>
            <a:ext cx="7467601" cy="2617075"/>
            <a:chOff x="1731056" y="1272721"/>
            <a:chExt cx="6048833" cy="1414462"/>
          </a:xfrm>
        </p:grpSpPr>
        <p:sp>
          <p:nvSpPr>
            <p:cNvPr id="230405" name="Freeform 5"/>
            <p:cNvSpPr>
              <a:spLocks/>
            </p:cNvSpPr>
            <p:nvPr/>
          </p:nvSpPr>
          <p:spPr bwMode="gray">
            <a:xfrm>
              <a:off x="1731056" y="1326697"/>
              <a:ext cx="804862" cy="1069975"/>
            </a:xfrm>
            <a:custGeom>
              <a:avLst/>
              <a:gdLst/>
              <a:ahLst/>
              <a:cxnLst>
                <a:cxn ang="0">
                  <a:pos x="2" y="0"/>
                </a:cxn>
                <a:cxn ang="0">
                  <a:pos x="59" y="238"/>
                </a:cxn>
                <a:cxn ang="0">
                  <a:pos x="163" y="446"/>
                </a:cxn>
                <a:cxn ang="0">
                  <a:pos x="255" y="542"/>
                </a:cxn>
                <a:cxn ang="0">
                  <a:pos x="315" y="581"/>
                </a:cxn>
                <a:cxn ang="0">
                  <a:pos x="339" y="593"/>
                </a:cxn>
                <a:cxn ang="0">
                  <a:pos x="347" y="674"/>
                </a:cxn>
                <a:cxn ang="0">
                  <a:pos x="507" y="537"/>
                </a:cxn>
                <a:cxn ang="0">
                  <a:pos x="347" y="371"/>
                </a:cxn>
                <a:cxn ang="0">
                  <a:pos x="347" y="448"/>
                </a:cxn>
                <a:cxn ang="0">
                  <a:pos x="337" y="449"/>
                </a:cxn>
                <a:cxn ang="0">
                  <a:pos x="251" y="389"/>
                </a:cxn>
                <a:cxn ang="0">
                  <a:pos x="133" y="246"/>
                </a:cxn>
                <a:cxn ang="0">
                  <a:pos x="53" y="108"/>
                </a:cxn>
                <a:cxn ang="0">
                  <a:pos x="2" y="0"/>
                </a:cxn>
              </a:cxnLst>
              <a:rect l="0" t="0" r="r" b="b"/>
              <a:pathLst>
                <a:path w="507" h="674">
                  <a:moveTo>
                    <a:pt x="2" y="0"/>
                  </a:moveTo>
                  <a:cubicBezTo>
                    <a:pt x="0" y="19"/>
                    <a:pt x="32" y="164"/>
                    <a:pt x="59" y="238"/>
                  </a:cubicBezTo>
                  <a:cubicBezTo>
                    <a:pt x="86" y="312"/>
                    <a:pt x="130" y="395"/>
                    <a:pt x="163" y="446"/>
                  </a:cubicBezTo>
                  <a:cubicBezTo>
                    <a:pt x="196" y="497"/>
                    <a:pt x="230" y="520"/>
                    <a:pt x="255" y="542"/>
                  </a:cubicBezTo>
                  <a:lnTo>
                    <a:pt x="315" y="581"/>
                  </a:lnTo>
                  <a:lnTo>
                    <a:pt x="339" y="593"/>
                  </a:lnTo>
                  <a:lnTo>
                    <a:pt x="347" y="674"/>
                  </a:lnTo>
                  <a:lnTo>
                    <a:pt x="507" y="537"/>
                  </a:lnTo>
                  <a:lnTo>
                    <a:pt x="347" y="371"/>
                  </a:lnTo>
                  <a:lnTo>
                    <a:pt x="347" y="448"/>
                  </a:lnTo>
                  <a:lnTo>
                    <a:pt x="337" y="449"/>
                  </a:lnTo>
                  <a:cubicBezTo>
                    <a:pt x="321" y="439"/>
                    <a:pt x="285" y="423"/>
                    <a:pt x="251" y="389"/>
                  </a:cubicBezTo>
                  <a:cubicBezTo>
                    <a:pt x="217" y="355"/>
                    <a:pt x="166" y="293"/>
                    <a:pt x="133" y="246"/>
                  </a:cubicBezTo>
                  <a:cubicBezTo>
                    <a:pt x="100" y="199"/>
                    <a:pt x="75" y="149"/>
                    <a:pt x="53" y="108"/>
                  </a:cubicBezTo>
                  <a:cubicBezTo>
                    <a:pt x="31" y="67"/>
                    <a:pt x="13" y="22"/>
                    <a:pt x="2" y="0"/>
                  </a:cubicBezTo>
                  <a:close/>
                </a:path>
              </a:pathLst>
            </a:custGeom>
            <a:gradFill rotWithShape="1">
              <a:gsLst>
                <a:gs pos="0">
                  <a:schemeClr val="hlink">
                    <a:gamma/>
                    <a:tint val="31765"/>
                    <a:invGamma/>
                  </a:schemeClr>
                </a:gs>
                <a:gs pos="100000">
                  <a:schemeClr val="hlink"/>
                </a:gs>
              </a:gsLst>
              <a:lin ang="0" scaled="1"/>
            </a:gradFill>
            <a:ln w="0" cap="flat" cmpd="sng">
              <a:noFill/>
              <a:prstDash val="solid"/>
              <a:round/>
              <a:headEnd type="none" w="med" len="med"/>
              <a:tailEnd type="none" w="med" len="med"/>
            </a:ln>
            <a:effectLst/>
          </p:spPr>
          <p:txBody>
            <a:bodyPr lIns="91398" tIns="45700" rIns="91398" bIns="45700"/>
            <a:lstStyle/>
            <a:p>
              <a:pPr defTabSz="914123">
                <a:defRPr/>
              </a:pPr>
              <a:endParaRPr lang="en-US" sz="2400">
                <a:solidFill>
                  <a:prstClr val="black"/>
                </a:solidFill>
                <a:latin typeface="Arial" pitchFamily="34" charset="0"/>
                <a:cs typeface="Arial" pitchFamily="34" charset="0"/>
              </a:endParaRPr>
            </a:p>
          </p:txBody>
        </p:sp>
        <p:grpSp>
          <p:nvGrpSpPr>
            <p:cNvPr id="10" name="Group 45"/>
            <p:cNvGrpSpPr>
              <a:grpSpLocks/>
            </p:cNvGrpSpPr>
            <p:nvPr/>
          </p:nvGrpSpPr>
          <p:grpSpPr bwMode="auto">
            <a:xfrm>
              <a:off x="2499361" y="1272721"/>
              <a:ext cx="5280528" cy="1414462"/>
              <a:chOff x="1553" y="1652"/>
              <a:chExt cx="3423" cy="891"/>
            </a:xfrm>
          </p:grpSpPr>
          <p:sp>
            <p:nvSpPr>
              <p:cNvPr id="67594" name="Rectangle 46"/>
              <p:cNvSpPr>
                <a:spLocks noChangeArrowheads="1"/>
              </p:cNvSpPr>
              <p:nvPr/>
            </p:nvSpPr>
            <p:spPr bwMode="blackWhite">
              <a:xfrm>
                <a:off x="1876" y="1652"/>
                <a:ext cx="3100" cy="891"/>
              </a:xfrm>
              <a:prstGeom prst="rect">
                <a:avLst/>
              </a:prstGeom>
              <a:gradFill rotWithShape="1">
                <a:gsLst>
                  <a:gs pos="0">
                    <a:srgbClr val="AB61A4"/>
                  </a:gs>
                  <a:gs pos="100000">
                    <a:srgbClr val="C491BF">
                      <a:alpha val="0"/>
                    </a:srgbClr>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defTabSz="912813"/>
                <a:endParaRPr lang="en-US" sz="2400" dirty="0">
                  <a:solidFill>
                    <a:srgbClr val="C00000"/>
                  </a:solidFill>
                  <a:latin typeface="Arial" pitchFamily="34" charset="0"/>
                  <a:cs typeface="Arial" pitchFamily="34" charset="0"/>
                </a:endParaRPr>
              </a:p>
            </p:txBody>
          </p:sp>
          <p:sp>
            <p:nvSpPr>
              <p:cNvPr id="67595" name="Rectangle 47"/>
              <p:cNvSpPr>
                <a:spLocks noChangeArrowheads="1"/>
              </p:cNvSpPr>
              <p:nvPr/>
            </p:nvSpPr>
            <p:spPr bwMode="auto">
              <a:xfrm>
                <a:off x="1975" y="1998"/>
                <a:ext cx="114"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400" b="1" dirty="0">
                  <a:solidFill>
                    <a:srgbClr val="00133A"/>
                  </a:solidFill>
                  <a:latin typeface="Arial" pitchFamily="34" charset="0"/>
                  <a:cs typeface="Arial" pitchFamily="34" charset="0"/>
                </a:endParaRPr>
              </a:p>
            </p:txBody>
          </p:sp>
          <p:grpSp>
            <p:nvGrpSpPr>
              <p:cNvPr id="11" name="Group 48"/>
              <p:cNvGrpSpPr>
                <a:grpSpLocks/>
              </p:cNvGrpSpPr>
              <p:nvPr/>
            </p:nvGrpSpPr>
            <p:grpSpPr bwMode="auto">
              <a:xfrm>
                <a:off x="1553" y="1978"/>
                <a:ext cx="416" cy="367"/>
                <a:chOff x="3793" y="4041"/>
                <a:chExt cx="1187" cy="1058"/>
              </a:xfrm>
            </p:grpSpPr>
            <p:sp>
              <p:nvSpPr>
                <p:cNvPr id="230449" name="Oval 49"/>
                <p:cNvSpPr>
                  <a:spLocks noChangeArrowheads="1"/>
                </p:cNvSpPr>
                <p:nvPr/>
              </p:nvSpPr>
              <p:spPr bwMode="gray">
                <a:xfrm>
                  <a:off x="3793" y="4043"/>
                  <a:ext cx="457" cy="10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0" name="Oval 50"/>
                <p:cNvSpPr>
                  <a:spLocks noChangeArrowheads="1"/>
                </p:cNvSpPr>
                <p:nvPr/>
              </p:nvSpPr>
              <p:spPr bwMode="gray">
                <a:xfrm>
                  <a:off x="3793" y="4043"/>
                  <a:ext cx="457" cy="1050"/>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1" name="Oval 51"/>
                <p:cNvSpPr>
                  <a:spLocks noChangeArrowheads="1"/>
                </p:cNvSpPr>
                <p:nvPr/>
              </p:nvSpPr>
              <p:spPr bwMode="gray">
                <a:xfrm>
                  <a:off x="3875" y="4042"/>
                  <a:ext cx="1084" cy="10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230452" name="Oval 52"/>
                <p:cNvSpPr>
                  <a:spLocks noChangeArrowheads="1"/>
                </p:cNvSpPr>
                <p:nvPr/>
              </p:nvSpPr>
              <p:spPr bwMode="gray">
                <a:xfrm>
                  <a:off x="3893" y="4049"/>
                  <a:ext cx="1087" cy="10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defTabSz="914123">
                    <a:defRPr/>
                  </a:pPr>
                  <a:endParaRPr lang="en-US" sz="2400">
                    <a:solidFill>
                      <a:prstClr val="black"/>
                    </a:solidFill>
                    <a:latin typeface="Arial" pitchFamily="34" charset="0"/>
                    <a:cs typeface="Arial" pitchFamily="34" charset="0"/>
                  </a:endParaRPr>
                </a:p>
              </p:txBody>
            </p:sp>
            <p:sp>
              <p:nvSpPr>
                <p:cNvPr id="67602" name="Oval 53"/>
                <p:cNvSpPr>
                  <a:spLocks noChangeArrowheads="1"/>
                </p:cNvSpPr>
                <p:nvPr/>
              </p:nvSpPr>
              <p:spPr bwMode="gray">
                <a:xfrm>
                  <a:off x="3933" y="4041"/>
                  <a:ext cx="980" cy="105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400">
                    <a:solidFill>
                      <a:srgbClr val="000000"/>
                    </a:solidFill>
                    <a:latin typeface="Arial" pitchFamily="34" charset="0"/>
                    <a:cs typeface="Arial" pitchFamily="34" charset="0"/>
                  </a:endParaRPr>
                </a:p>
              </p:txBody>
            </p:sp>
            <p:grpSp>
              <p:nvGrpSpPr>
                <p:cNvPr id="12" name="Group 54"/>
                <p:cNvGrpSpPr>
                  <a:grpSpLocks/>
                </p:cNvGrpSpPr>
                <p:nvPr/>
              </p:nvGrpSpPr>
              <p:grpSpPr bwMode="auto">
                <a:xfrm>
                  <a:off x="3951" y="4087"/>
                  <a:ext cx="948" cy="952"/>
                  <a:chOff x="4166" y="1706"/>
                  <a:chExt cx="1252" cy="1252"/>
                </a:xfrm>
              </p:grpSpPr>
              <p:sp>
                <p:nvSpPr>
                  <p:cNvPr id="67604" name="Oval 5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5"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6" name="Oval 5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sp>
                <p:nvSpPr>
                  <p:cNvPr id="67607" name="Oval 5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400">
                      <a:solidFill>
                        <a:srgbClr val="000000"/>
                      </a:solidFill>
                      <a:latin typeface="Arial" pitchFamily="34" charset="0"/>
                      <a:cs typeface="Arial" pitchFamily="34" charset="0"/>
                    </a:endParaRPr>
                  </a:p>
                </p:txBody>
              </p:sp>
            </p:grpSp>
          </p:grpSp>
          <p:sp>
            <p:nvSpPr>
              <p:cNvPr id="67597" name="Text Box 59"/>
              <p:cNvSpPr txBox="1">
                <a:spLocks noChangeArrowheads="1"/>
              </p:cNvSpPr>
              <p:nvPr/>
            </p:nvSpPr>
            <p:spPr bwMode="auto">
              <a:xfrm>
                <a:off x="1553" y="2077"/>
                <a:ext cx="44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smtClean="0">
                    <a:solidFill>
                      <a:srgbClr val="000000"/>
                    </a:solidFill>
                  </a:rPr>
                  <a:t>7</a:t>
                </a:r>
                <a:endParaRPr lang="en-US" sz="2400" b="1" dirty="0">
                  <a:solidFill>
                    <a:srgbClr val="000000"/>
                  </a:solidFill>
                </a:endParaRPr>
              </a:p>
            </p:txBody>
          </p:sp>
        </p:grpSp>
      </p:grpSp>
      <p:grpSp>
        <p:nvGrpSpPr>
          <p:cNvPr id="2" name="Group 6"/>
          <p:cNvGrpSpPr>
            <a:grpSpLocks/>
          </p:cNvGrpSpPr>
          <p:nvPr/>
        </p:nvGrpSpPr>
        <p:grpSpPr bwMode="auto">
          <a:xfrm>
            <a:off x="1" y="278721"/>
            <a:ext cx="2157112" cy="1371600"/>
            <a:chOff x="336" y="960"/>
            <a:chExt cx="1617" cy="864"/>
          </a:xfrm>
        </p:grpSpPr>
        <p:grpSp>
          <p:nvGrpSpPr>
            <p:cNvPr id="3" name="Group 7"/>
            <p:cNvGrpSpPr>
              <a:grpSpLocks/>
            </p:cNvGrpSpPr>
            <p:nvPr/>
          </p:nvGrpSpPr>
          <p:grpSpPr bwMode="auto">
            <a:xfrm>
              <a:off x="336" y="960"/>
              <a:ext cx="1617" cy="864"/>
              <a:chOff x="1997" y="1314"/>
              <a:chExt cx="1889" cy="1009"/>
            </a:xfrm>
          </p:grpSpPr>
          <p:grpSp>
            <p:nvGrpSpPr>
              <p:cNvPr id="4" name="Group 8"/>
              <p:cNvGrpSpPr>
                <a:grpSpLocks/>
              </p:cNvGrpSpPr>
              <p:nvPr/>
            </p:nvGrpSpPr>
            <p:grpSpPr bwMode="auto">
              <a:xfrm>
                <a:off x="1997" y="1404"/>
                <a:ext cx="1889" cy="919"/>
                <a:chOff x="1973" y="1027"/>
                <a:chExt cx="1926" cy="937"/>
              </a:xfrm>
            </p:grpSpPr>
            <p:sp>
              <p:nvSpPr>
                <p:cNvPr id="230409"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0"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230411"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2"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3"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230414"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7636" name="Text Box 15"/>
            <p:cNvSpPr txBox="1">
              <a:spLocks noChangeArrowheads="1"/>
            </p:cNvSpPr>
            <p:nvPr/>
          </p:nvSpPr>
          <p:spPr bwMode="auto">
            <a:xfrm>
              <a:off x="456" y="1091"/>
              <a:ext cx="13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5" name="Rectangle 4"/>
          <p:cNvSpPr/>
          <p:nvPr/>
        </p:nvSpPr>
        <p:spPr>
          <a:xfrm>
            <a:off x="3074469" y="1103650"/>
            <a:ext cx="5882306" cy="1569660"/>
          </a:xfrm>
          <a:prstGeom prst="rect">
            <a:avLst/>
          </a:prstGeom>
        </p:spPr>
        <p:txBody>
          <a:bodyPr wrap="square">
            <a:spAutoFit/>
          </a:bodyPr>
          <a:lstStyle/>
          <a:p>
            <a:pPr algn="just"/>
            <a:r>
              <a:rPr lang="en-US" sz="2400" dirty="0" smtClean="0">
                <a:latin typeface="Arial" pitchFamily="34" charset="0"/>
                <a:cs typeface="Arial" pitchFamily="34" charset="0"/>
              </a:rPr>
              <a:t>- </a:t>
            </a:r>
            <a:r>
              <a:rPr lang="nb-NO" sz="2400" dirty="0">
                <a:latin typeface="Arial" pitchFamily="34" charset="0"/>
                <a:cs typeface="Arial" pitchFamily="34" charset="0"/>
              </a:rPr>
              <a:t>Thông tư số 06/2019/TT-BGDĐT ngày 12/4/2019 quy định quy tắc ứng xử trong cơ sở GDMN, cơ sở giáo dục phổ thông, cơ sở giáo dục thường xuyên; </a:t>
            </a:r>
            <a:endParaRPr lang="en-US" sz="2400" dirty="0">
              <a:latin typeface="Arial" pitchFamily="34" charset="0"/>
              <a:cs typeface="Arial" pitchFamily="34" charset="0"/>
            </a:endParaRPr>
          </a:p>
        </p:txBody>
      </p:sp>
      <p:sp>
        <p:nvSpPr>
          <p:cNvPr id="13" name="Rectangle 12"/>
          <p:cNvSpPr/>
          <p:nvPr/>
        </p:nvSpPr>
        <p:spPr>
          <a:xfrm>
            <a:off x="2859867" y="4053012"/>
            <a:ext cx="6119574" cy="1938992"/>
          </a:xfrm>
          <a:prstGeom prst="rect">
            <a:avLst/>
          </a:prstGeom>
        </p:spPr>
        <p:txBody>
          <a:bodyPr wrap="square">
            <a:spAutoFit/>
          </a:bodyPr>
          <a:lstStyle/>
          <a:p>
            <a:pPr algn="just"/>
            <a:r>
              <a:rPr lang="nb-NO" sz="2400" dirty="0" smtClean="0">
                <a:latin typeface="Arial" pitchFamily="34" charset="0"/>
                <a:cs typeface="Arial" pitchFamily="34" charset="0"/>
              </a:rPr>
              <a:t>- Công </a:t>
            </a:r>
            <a:r>
              <a:rPr lang="nb-NO" sz="2400" dirty="0">
                <a:latin typeface="Arial" pitchFamily="34" charset="0"/>
                <a:cs typeface="Arial" pitchFamily="34" charset="0"/>
              </a:rPr>
              <a:t>văn số 1065/BGDĐT-GDMN ngày 26 tháng 3 năm 2020 của BỘ Giáo dục và Đào tạo về Đảm bảo an toàn và phòng chống chống bạo hành trẻ em trong các cơ sở </a:t>
            </a:r>
            <a:r>
              <a:rPr lang="nb-NO" sz="2400" dirty="0" smtClean="0">
                <a:latin typeface="Arial" pitchFamily="34" charset="0"/>
                <a:cs typeface="Arial" pitchFamily="34" charset="0"/>
              </a:rPr>
              <a:t>GDMN.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5071488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980728"/>
            <a:ext cx="7992888" cy="4248472"/>
          </a:xfrm>
        </p:spPr>
        <p:txBody>
          <a:bodyPr>
            <a:normAutofit/>
          </a:bodyPr>
          <a:lstStyle/>
          <a:p>
            <a:pPr>
              <a:spcBef>
                <a:spcPct val="0"/>
              </a:spcBef>
            </a:pPr>
            <a:r>
              <a:rPr lang="en-US" sz="400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MÔ ĐUN 31</a:t>
            </a:r>
          </a:p>
          <a:p>
            <a:pPr>
              <a:spcBef>
                <a:spcPct val="0"/>
              </a:spcBef>
            </a:pPr>
            <a:r>
              <a:rPr lang="en-US" sz="3600" dirty="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QUYỀN TRẺ EM, </a:t>
            </a:r>
            <a:r>
              <a:rPr lang="en-US" sz="3600" dirty="0" err="1">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PHÒNG</a:t>
            </a:r>
            <a:r>
              <a:rPr lang="en-US" sz="3600" dirty="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 CHỐNG BẠO HÀNH VÀ XỬ LÝ VI PHẠM VỀ QUYỀN TRẺ EM TRONG CƠ </a:t>
            </a:r>
            <a:r>
              <a:rPr lang="en-US" sz="3600" dirty="0" err="1">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SỞ</a:t>
            </a:r>
            <a:r>
              <a:rPr lang="en-US" sz="3600" dirty="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 </a:t>
            </a:r>
            <a:endParaRPr lang="en-US" sz="3600" dirty="0" smtClean="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a:spcBef>
                <a:spcPct val="0"/>
              </a:spcBef>
            </a:pPr>
            <a:r>
              <a:rPr lang="en-US" sz="3600" dirty="0" err="1" smtClean="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GIÁO</a:t>
            </a:r>
            <a:r>
              <a:rPr lang="en-US" sz="3600" dirty="0" smtClean="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sz="3600" dirty="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DỤC MẦM NON</a:t>
            </a:r>
          </a:p>
          <a:p>
            <a:endParaRPr lang="en-US"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30013578"/>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noAutofit/>
          </a:bodyPr>
          <a:lstStyle/>
          <a:p>
            <a:r>
              <a:rPr lang="en-US" sz="4800" b="1" dirty="0" err="1">
                <a:solidFill>
                  <a:srgbClr val="FF0000"/>
                </a:solidFill>
                <a:latin typeface="Arial" pitchFamily="34" charset="0"/>
                <a:cs typeface="Arial" pitchFamily="34" charset="0"/>
              </a:rPr>
              <a:t>V</a:t>
            </a:r>
            <a:r>
              <a:rPr lang="en-US" sz="4800" b="1" dirty="0" err="1" smtClean="0">
                <a:solidFill>
                  <a:srgbClr val="FF0000"/>
                </a:solidFill>
                <a:latin typeface="Arial" pitchFamily="34" charset="0"/>
                <a:cs typeface="Arial" pitchFamily="34" charset="0"/>
              </a:rPr>
              <a:t>ăn</a:t>
            </a:r>
            <a:r>
              <a:rPr lang="en-US" sz="4800" b="1" dirty="0" smtClean="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bản</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chỉ</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đạo</a:t>
            </a:r>
            <a:r>
              <a:rPr lang="en-US" sz="4800" b="1" dirty="0">
                <a:solidFill>
                  <a:srgbClr val="FF0000"/>
                </a:solidFill>
                <a:latin typeface="Arial" pitchFamily="34" charset="0"/>
                <a:cs typeface="Arial" pitchFamily="34" charset="0"/>
              </a:rPr>
              <a:t> </a:t>
            </a:r>
            <a:r>
              <a:rPr lang="en-US" sz="4800" b="1" dirty="0" err="1" smtClean="0">
                <a:solidFill>
                  <a:srgbClr val="FF0000"/>
                </a:solidFill>
                <a:latin typeface="Arial" pitchFamily="34" charset="0"/>
                <a:cs typeface="Arial" pitchFamily="34" charset="0"/>
              </a:rPr>
              <a:t>của</a:t>
            </a:r>
            <a:r>
              <a:rPr lang="en-US" sz="4800" b="1" dirty="0" smtClean="0">
                <a:solidFill>
                  <a:srgbClr val="FF0000"/>
                </a:solidFill>
                <a:latin typeface="Arial" pitchFamily="34" charset="0"/>
                <a:cs typeface="Arial" pitchFamily="34" charset="0"/>
              </a:rPr>
              <a:t/>
            </a:r>
            <a:br>
              <a:rPr lang="en-US" sz="4800" b="1" dirty="0" smtClean="0">
                <a:solidFill>
                  <a:srgbClr val="FF0000"/>
                </a:solidFill>
                <a:latin typeface="Arial" pitchFamily="34" charset="0"/>
                <a:cs typeface="Arial" pitchFamily="34" charset="0"/>
              </a:rPr>
            </a:br>
            <a:r>
              <a:rPr lang="en-US" sz="4800" b="1" dirty="0" smtClean="0">
                <a:solidFill>
                  <a:srgbClr val="FF0000"/>
                </a:solidFill>
                <a:latin typeface="Arial" pitchFamily="34" charset="0"/>
                <a:cs typeface="Arial" pitchFamily="34" charset="0"/>
              </a:rPr>
              <a:t> </a:t>
            </a:r>
            <a:r>
              <a:rPr lang="en-US" sz="4800" b="1" dirty="0" err="1" smtClean="0">
                <a:solidFill>
                  <a:srgbClr val="FF0000"/>
                </a:solidFill>
                <a:latin typeface="Arial" pitchFamily="34" charset="0"/>
                <a:cs typeface="Arial" pitchFamily="34" charset="0"/>
              </a:rPr>
              <a:t>Sở</a:t>
            </a:r>
            <a:r>
              <a:rPr lang="en-US" sz="4800" b="1" dirty="0" smtClean="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Giáo</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dục</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và</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Đào</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tạo</a:t>
            </a:r>
            <a:endParaRPr lang="en-US" sz="4800" dirty="0">
              <a:solidFill>
                <a:srgbClr val="FF0000"/>
              </a:solidFill>
              <a:latin typeface="Arial" pitchFamily="34" charset="0"/>
              <a:cs typeface="Arial" pitchFamily="34" charset="0"/>
            </a:endParaRPr>
          </a:p>
        </p:txBody>
      </p:sp>
      <p:sp>
        <p:nvSpPr>
          <p:cNvPr id="3" name="7-Point Star 2"/>
          <p:cNvSpPr/>
          <p:nvPr/>
        </p:nvSpPr>
        <p:spPr>
          <a:xfrm>
            <a:off x="1068760" y="476672"/>
            <a:ext cx="914400" cy="914400"/>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Arial" pitchFamily="34" charset="0"/>
                <a:cs typeface="Arial" pitchFamily="34" charset="0"/>
              </a:rPr>
              <a:t>5</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402632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35513336"/>
              </p:ext>
            </p:extLst>
          </p:nvPr>
        </p:nvGraphicFramePr>
        <p:xfrm>
          <a:off x="395536" y="404664"/>
          <a:ext cx="8496944"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653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D1793FD-6A99-495B-96DF-ACB59B148943}"/>
                                            </p:graphicEl>
                                          </p:spTgt>
                                        </p:tgtEl>
                                        <p:attrNameLst>
                                          <p:attrName>style.visibility</p:attrName>
                                        </p:attrNameLst>
                                      </p:cBhvr>
                                      <p:to>
                                        <p:strVal val="visible"/>
                                      </p:to>
                                    </p:set>
                                    <p:animEffect transition="in" filter="wipe(left)">
                                      <p:cBhvr>
                                        <p:cTn id="7" dur="500"/>
                                        <p:tgtEl>
                                          <p:spTgt spid="4">
                                            <p:graphicEl>
                                              <a:dgm id="{CD1793FD-6A99-495B-96DF-ACB59B148943}"/>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EAC9B308-8798-4C00-B1EB-D1AC143490F9}"/>
                                            </p:graphicEl>
                                          </p:spTgt>
                                        </p:tgtEl>
                                        <p:attrNameLst>
                                          <p:attrName>style.visibility</p:attrName>
                                        </p:attrNameLst>
                                      </p:cBhvr>
                                      <p:to>
                                        <p:strVal val="visible"/>
                                      </p:to>
                                    </p:set>
                                    <p:animEffect transition="in" filter="wipe(left)">
                                      <p:cBhvr>
                                        <p:cTn id="10" dur="500"/>
                                        <p:tgtEl>
                                          <p:spTgt spid="4">
                                            <p:graphicEl>
                                              <a:dgm id="{EAC9B308-8798-4C00-B1EB-D1AC143490F9}"/>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9E5DD59D-014D-4036-AFAE-B931B3D8278F}"/>
                                            </p:graphicEl>
                                          </p:spTgt>
                                        </p:tgtEl>
                                        <p:attrNameLst>
                                          <p:attrName>style.visibility</p:attrName>
                                        </p:attrNameLst>
                                      </p:cBhvr>
                                      <p:to>
                                        <p:strVal val="visible"/>
                                      </p:to>
                                    </p:set>
                                    <p:animEffect transition="in" filter="wipe(left)">
                                      <p:cBhvr>
                                        <p:cTn id="13" dur="500"/>
                                        <p:tgtEl>
                                          <p:spTgt spid="4">
                                            <p:graphicEl>
                                              <a:dgm id="{9E5DD59D-014D-4036-AFAE-B931B3D8278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7B3BDD35-3D65-48F7-8388-6CBBC8C8E440}"/>
                                            </p:graphicEl>
                                          </p:spTgt>
                                        </p:tgtEl>
                                        <p:attrNameLst>
                                          <p:attrName>style.visibility</p:attrName>
                                        </p:attrNameLst>
                                      </p:cBhvr>
                                      <p:to>
                                        <p:strVal val="visible"/>
                                      </p:to>
                                    </p:set>
                                    <p:animEffect transition="in" filter="wipe(left)">
                                      <p:cBhvr>
                                        <p:cTn id="18" dur="500"/>
                                        <p:tgtEl>
                                          <p:spTgt spid="4">
                                            <p:graphicEl>
                                              <a:dgm id="{7B3BDD35-3D65-48F7-8388-6CBBC8C8E440}"/>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B471E39B-D02D-4F67-92C3-FE60D95B308D}"/>
                                            </p:graphicEl>
                                          </p:spTgt>
                                        </p:tgtEl>
                                        <p:attrNameLst>
                                          <p:attrName>style.visibility</p:attrName>
                                        </p:attrNameLst>
                                      </p:cBhvr>
                                      <p:to>
                                        <p:strVal val="visible"/>
                                      </p:to>
                                    </p:set>
                                    <p:animEffect transition="in" filter="wipe(left)">
                                      <p:cBhvr>
                                        <p:cTn id="21" dur="500"/>
                                        <p:tgtEl>
                                          <p:spTgt spid="4">
                                            <p:graphicEl>
                                              <a:dgm id="{B471E39B-D02D-4F67-92C3-FE60D95B308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graphicEl>
                                              <a:dgm id="{441A3256-9EF8-44B7-9D16-C821DD60CC06}"/>
                                            </p:graphicEl>
                                          </p:spTgt>
                                        </p:tgtEl>
                                        <p:attrNameLst>
                                          <p:attrName>style.visibility</p:attrName>
                                        </p:attrNameLst>
                                      </p:cBhvr>
                                      <p:to>
                                        <p:strVal val="visible"/>
                                      </p:to>
                                    </p:set>
                                    <p:animEffect transition="in" filter="wipe(left)">
                                      <p:cBhvr>
                                        <p:cTn id="26" dur="500"/>
                                        <p:tgtEl>
                                          <p:spTgt spid="4">
                                            <p:graphicEl>
                                              <a:dgm id="{441A3256-9EF8-44B7-9D16-C821DD60CC06}"/>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6A1B27B4-9542-45E9-B257-0D8F3CF970DF}"/>
                                            </p:graphicEl>
                                          </p:spTgt>
                                        </p:tgtEl>
                                        <p:attrNameLst>
                                          <p:attrName>style.visibility</p:attrName>
                                        </p:attrNameLst>
                                      </p:cBhvr>
                                      <p:to>
                                        <p:strVal val="visible"/>
                                      </p:to>
                                    </p:set>
                                    <p:animEffect transition="in" filter="wipe(left)">
                                      <p:cBhvr>
                                        <p:cTn id="29" dur="500"/>
                                        <p:tgtEl>
                                          <p:spTgt spid="4">
                                            <p:graphicEl>
                                              <a:dgm id="{6A1B27B4-9542-45E9-B257-0D8F3CF970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49400806"/>
              </p:ext>
            </p:extLst>
          </p:nvPr>
        </p:nvGraphicFramePr>
        <p:xfrm>
          <a:off x="395536" y="404664"/>
          <a:ext cx="8496944"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939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D1793FD-6A99-495B-96DF-ACB59B148943}"/>
                                            </p:graphicEl>
                                          </p:spTgt>
                                        </p:tgtEl>
                                        <p:attrNameLst>
                                          <p:attrName>style.visibility</p:attrName>
                                        </p:attrNameLst>
                                      </p:cBhvr>
                                      <p:to>
                                        <p:strVal val="visible"/>
                                      </p:to>
                                    </p:set>
                                    <p:animEffect transition="in" filter="wipe(left)">
                                      <p:cBhvr>
                                        <p:cTn id="7" dur="500"/>
                                        <p:tgtEl>
                                          <p:spTgt spid="4">
                                            <p:graphicEl>
                                              <a:dgm id="{CD1793FD-6A99-495B-96DF-ACB59B148943}"/>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EAC9B308-8798-4C00-B1EB-D1AC143490F9}"/>
                                            </p:graphicEl>
                                          </p:spTgt>
                                        </p:tgtEl>
                                        <p:attrNameLst>
                                          <p:attrName>style.visibility</p:attrName>
                                        </p:attrNameLst>
                                      </p:cBhvr>
                                      <p:to>
                                        <p:strVal val="visible"/>
                                      </p:to>
                                    </p:set>
                                    <p:animEffect transition="in" filter="wipe(left)">
                                      <p:cBhvr>
                                        <p:cTn id="10" dur="500"/>
                                        <p:tgtEl>
                                          <p:spTgt spid="4">
                                            <p:graphicEl>
                                              <a:dgm id="{EAC9B308-8798-4C00-B1EB-D1AC143490F9}"/>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9E5DD59D-014D-4036-AFAE-B931B3D8278F}"/>
                                            </p:graphicEl>
                                          </p:spTgt>
                                        </p:tgtEl>
                                        <p:attrNameLst>
                                          <p:attrName>style.visibility</p:attrName>
                                        </p:attrNameLst>
                                      </p:cBhvr>
                                      <p:to>
                                        <p:strVal val="visible"/>
                                      </p:to>
                                    </p:set>
                                    <p:animEffect transition="in" filter="wipe(left)">
                                      <p:cBhvr>
                                        <p:cTn id="13" dur="500"/>
                                        <p:tgtEl>
                                          <p:spTgt spid="4">
                                            <p:graphicEl>
                                              <a:dgm id="{9E5DD59D-014D-4036-AFAE-B931B3D8278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7B3BDD35-3D65-48F7-8388-6CBBC8C8E440}"/>
                                            </p:graphicEl>
                                          </p:spTgt>
                                        </p:tgtEl>
                                        <p:attrNameLst>
                                          <p:attrName>style.visibility</p:attrName>
                                        </p:attrNameLst>
                                      </p:cBhvr>
                                      <p:to>
                                        <p:strVal val="visible"/>
                                      </p:to>
                                    </p:set>
                                    <p:animEffect transition="in" filter="wipe(left)">
                                      <p:cBhvr>
                                        <p:cTn id="18" dur="500"/>
                                        <p:tgtEl>
                                          <p:spTgt spid="4">
                                            <p:graphicEl>
                                              <a:dgm id="{7B3BDD35-3D65-48F7-8388-6CBBC8C8E440}"/>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B471E39B-D02D-4F67-92C3-FE60D95B308D}"/>
                                            </p:graphicEl>
                                          </p:spTgt>
                                        </p:tgtEl>
                                        <p:attrNameLst>
                                          <p:attrName>style.visibility</p:attrName>
                                        </p:attrNameLst>
                                      </p:cBhvr>
                                      <p:to>
                                        <p:strVal val="visible"/>
                                      </p:to>
                                    </p:set>
                                    <p:animEffect transition="in" filter="wipe(left)">
                                      <p:cBhvr>
                                        <p:cTn id="21" dur="500"/>
                                        <p:tgtEl>
                                          <p:spTgt spid="4">
                                            <p:graphicEl>
                                              <a:dgm id="{B471E39B-D02D-4F67-92C3-FE60D95B308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graphicEl>
                                              <a:dgm id="{441A3256-9EF8-44B7-9D16-C821DD60CC06}"/>
                                            </p:graphicEl>
                                          </p:spTgt>
                                        </p:tgtEl>
                                        <p:attrNameLst>
                                          <p:attrName>style.visibility</p:attrName>
                                        </p:attrNameLst>
                                      </p:cBhvr>
                                      <p:to>
                                        <p:strVal val="visible"/>
                                      </p:to>
                                    </p:set>
                                    <p:animEffect transition="in" filter="wipe(left)">
                                      <p:cBhvr>
                                        <p:cTn id="26" dur="500"/>
                                        <p:tgtEl>
                                          <p:spTgt spid="4">
                                            <p:graphicEl>
                                              <a:dgm id="{441A3256-9EF8-44B7-9D16-C821DD60CC06}"/>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6A1B27B4-9542-45E9-B257-0D8F3CF970DF}"/>
                                            </p:graphicEl>
                                          </p:spTgt>
                                        </p:tgtEl>
                                        <p:attrNameLst>
                                          <p:attrName>style.visibility</p:attrName>
                                        </p:attrNameLst>
                                      </p:cBhvr>
                                      <p:to>
                                        <p:strVal val="visible"/>
                                      </p:to>
                                    </p:set>
                                    <p:animEffect transition="in" filter="wipe(left)">
                                      <p:cBhvr>
                                        <p:cTn id="29" dur="500"/>
                                        <p:tgtEl>
                                          <p:spTgt spid="4">
                                            <p:graphicEl>
                                              <a:dgm id="{6A1B27B4-9542-45E9-B257-0D8F3CF970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34220108"/>
              </p:ext>
            </p:extLst>
          </p:nvPr>
        </p:nvGraphicFramePr>
        <p:xfrm>
          <a:off x="395536" y="404664"/>
          <a:ext cx="8496944"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64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D1793FD-6A99-495B-96DF-ACB59B148943}"/>
                                            </p:graphicEl>
                                          </p:spTgt>
                                        </p:tgtEl>
                                        <p:attrNameLst>
                                          <p:attrName>style.visibility</p:attrName>
                                        </p:attrNameLst>
                                      </p:cBhvr>
                                      <p:to>
                                        <p:strVal val="visible"/>
                                      </p:to>
                                    </p:set>
                                    <p:animEffect transition="in" filter="wipe(left)">
                                      <p:cBhvr>
                                        <p:cTn id="7" dur="500"/>
                                        <p:tgtEl>
                                          <p:spTgt spid="4">
                                            <p:graphicEl>
                                              <a:dgm id="{CD1793FD-6A99-495B-96DF-ACB59B148943}"/>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EAC9B308-8798-4C00-B1EB-D1AC143490F9}"/>
                                            </p:graphicEl>
                                          </p:spTgt>
                                        </p:tgtEl>
                                        <p:attrNameLst>
                                          <p:attrName>style.visibility</p:attrName>
                                        </p:attrNameLst>
                                      </p:cBhvr>
                                      <p:to>
                                        <p:strVal val="visible"/>
                                      </p:to>
                                    </p:set>
                                    <p:animEffect transition="in" filter="wipe(left)">
                                      <p:cBhvr>
                                        <p:cTn id="10" dur="500"/>
                                        <p:tgtEl>
                                          <p:spTgt spid="4">
                                            <p:graphicEl>
                                              <a:dgm id="{EAC9B308-8798-4C00-B1EB-D1AC143490F9}"/>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9E5DD59D-014D-4036-AFAE-B931B3D8278F}"/>
                                            </p:graphicEl>
                                          </p:spTgt>
                                        </p:tgtEl>
                                        <p:attrNameLst>
                                          <p:attrName>style.visibility</p:attrName>
                                        </p:attrNameLst>
                                      </p:cBhvr>
                                      <p:to>
                                        <p:strVal val="visible"/>
                                      </p:to>
                                    </p:set>
                                    <p:animEffect transition="in" filter="wipe(left)">
                                      <p:cBhvr>
                                        <p:cTn id="13" dur="500"/>
                                        <p:tgtEl>
                                          <p:spTgt spid="4">
                                            <p:graphicEl>
                                              <a:dgm id="{9E5DD59D-014D-4036-AFAE-B931B3D8278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7B3BDD35-3D65-48F7-8388-6CBBC8C8E440}"/>
                                            </p:graphicEl>
                                          </p:spTgt>
                                        </p:tgtEl>
                                        <p:attrNameLst>
                                          <p:attrName>style.visibility</p:attrName>
                                        </p:attrNameLst>
                                      </p:cBhvr>
                                      <p:to>
                                        <p:strVal val="visible"/>
                                      </p:to>
                                    </p:set>
                                    <p:animEffect transition="in" filter="wipe(left)">
                                      <p:cBhvr>
                                        <p:cTn id="18" dur="500"/>
                                        <p:tgtEl>
                                          <p:spTgt spid="4">
                                            <p:graphicEl>
                                              <a:dgm id="{7B3BDD35-3D65-48F7-8388-6CBBC8C8E440}"/>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B471E39B-D02D-4F67-92C3-FE60D95B308D}"/>
                                            </p:graphicEl>
                                          </p:spTgt>
                                        </p:tgtEl>
                                        <p:attrNameLst>
                                          <p:attrName>style.visibility</p:attrName>
                                        </p:attrNameLst>
                                      </p:cBhvr>
                                      <p:to>
                                        <p:strVal val="visible"/>
                                      </p:to>
                                    </p:set>
                                    <p:animEffect transition="in" filter="wipe(left)">
                                      <p:cBhvr>
                                        <p:cTn id="21" dur="500"/>
                                        <p:tgtEl>
                                          <p:spTgt spid="4">
                                            <p:graphicEl>
                                              <a:dgm id="{B471E39B-D02D-4F67-92C3-FE60D95B30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1" y="5338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27584" y="1036569"/>
            <a:ext cx="7643192" cy="2431995"/>
          </a:xfrm>
        </p:spPr>
        <p:txBody>
          <a:bodyPr>
            <a:noAutofit/>
          </a:bodyPr>
          <a:lstStyle/>
          <a:p>
            <a:r>
              <a:rPr lang="en-US" sz="2400" b="1" dirty="0" smtClean="0">
                <a:solidFill>
                  <a:srgbClr val="FF0000"/>
                </a:solidFill>
                <a:latin typeface="Times New Roman" pitchFamily="18" charset="0"/>
                <a:cs typeface="Times New Roman" pitchFamily="18" charset="0"/>
              </a:rPr>
              <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PHẦN</a:t>
            </a:r>
            <a:r>
              <a:rPr lang="en-US" sz="2400" b="1" dirty="0" smtClean="0">
                <a:solidFill>
                  <a:srgbClr val="FF0000"/>
                </a:solidFill>
                <a:latin typeface="Times New Roman" pitchFamily="18" charset="0"/>
                <a:cs typeface="Times New Roman" pitchFamily="18" charset="0"/>
              </a:rPr>
              <a:t> II</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THỰC</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TRẠNG BẠO HÀNH TRẺ EM, NGUYÊN NHÂN VÀ HẬU QUẢ CỦA BẠO HÀNH TRẺ </a:t>
            </a:r>
            <a:r>
              <a:rPr lang="en-US" sz="2400" b="1" dirty="0" smtClean="0">
                <a:solidFill>
                  <a:srgbClr val="FF0000"/>
                </a:solidFill>
                <a:latin typeface="Times New Roman" pitchFamily="18" charset="0"/>
                <a:cs typeface="Times New Roman" pitchFamily="18" charset="0"/>
              </a:rPr>
              <a:t>EM, </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VI </a:t>
            </a:r>
            <a:r>
              <a:rPr lang="en-US" sz="2400" b="1" dirty="0">
                <a:solidFill>
                  <a:srgbClr val="FF0000"/>
                </a:solidFill>
                <a:latin typeface="Times New Roman" pitchFamily="18" charset="0"/>
                <a:cs typeface="Times New Roman" pitchFamily="18" charset="0"/>
              </a:rPr>
              <a:t>PHẠM QUYỀN TRẺ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CÁC CƠ SỞ </a:t>
            </a:r>
            <a:r>
              <a:rPr lang="en-US" sz="2400" b="1" dirty="0" smtClean="0">
                <a:solidFill>
                  <a:srgbClr val="FF0000"/>
                </a:solidFill>
                <a:latin typeface="Times New Roman" pitchFamily="18" charset="0"/>
                <a:cs typeface="Times New Roman" pitchFamily="18" charset="0"/>
              </a:rPr>
              <a:t>GDMN</a:t>
            </a:r>
            <a:endParaRPr lang="en-US" sz="2400" b="1"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3"/>
          <a:stretch>
            <a:fillRect/>
          </a:stretch>
        </p:blipFill>
        <p:spPr>
          <a:xfrm>
            <a:off x="5580112" y="3573016"/>
            <a:ext cx="3010935" cy="2021560"/>
          </a:xfrm>
          <a:prstGeom prst="rect">
            <a:avLst/>
          </a:prstGeom>
        </p:spPr>
      </p:pic>
      <p:pic>
        <p:nvPicPr>
          <p:cNvPr id="8" name="Picture 7"/>
          <p:cNvPicPr>
            <a:picLocks noChangeAspect="1"/>
          </p:cNvPicPr>
          <p:nvPr/>
        </p:nvPicPr>
        <p:blipFill>
          <a:blip r:embed="rId4"/>
          <a:stretch>
            <a:fillRect/>
          </a:stretch>
        </p:blipFill>
        <p:spPr>
          <a:xfrm>
            <a:off x="3704778" y="3782034"/>
            <a:ext cx="1587302" cy="2095238"/>
          </a:xfrm>
          <a:prstGeom prst="rect">
            <a:avLst/>
          </a:prstGeom>
        </p:spPr>
      </p:pic>
      <p:pic>
        <p:nvPicPr>
          <p:cNvPr id="9" name="Picture 8"/>
          <p:cNvPicPr>
            <a:picLocks noChangeAspect="1"/>
          </p:cNvPicPr>
          <p:nvPr/>
        </p:nvPicPr>
        <p:blipFill>
          <a:blip r:embed="rId5"/>
          <a:stretch>
            <a:fillRect/>
          </a:stretch>
        </p:blipFill>
        <p:spPr>
          <a:xfrm>
            <a:off x="755576" y="3425061"/>
            <a:ext cx="2704762" cy="2501587"/>
          </a:xfrm>
          <a:prstGeom prst="rect">
            <a:avLst/>
          </a:prstGeom>
        </p:spPr>
      </p:pic>
    </p:spTree>
    <p:extLst>
      <p:ext uri="{BB962C8B-B14F-4D97-AF65-F5344CB8AC3E}">
        <p14:creationId xmlns:p14="http://schemas.microsoft.com/office/powerpoint/2010/main" val="4165357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8"/>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291503"/>
            <a:ext cx="1171539" cy="1171539"/>
          </a:xfrm>
          <a:prstGeom prst="rect">
            <a:avLst/>
          </a:prstGeom>
        </p:spPr>
      </p:pic>
      <p:sp>
        <p:nvSpPr>
          <p:cNvPr id="6" name="TextBox 5"/>
          <p:cNvSpPr txBox="1"/>
          <p:nvPr/>
        </p:nvSpPr>
        <p:spPr>
          <a:xfrm>
            <a:off x="5148064" y="1722289"/>
            <a:ext cx="3744416" cy="4154984"/>
          </a:xfrm>
          <a:prstGeom prst="rect">
            <a:avLst/>
          </a:prstGeom>
          <a:noFill/>
        </p:spPr>
        <p:txBody>
          <a:bodyPr wrap="square" rtlCol="0">
            <a:spAutoFit/>
          </a:bodyPr>
          <a:lstStyle/>
          <a:p>
            <a:pPr algn="just"/>
            <a:r>
              <a:rPr lang="vi-VN" sz="2400" dirty="0">
                <a:solidFill>
                  <a:srgbClr val="002060"/>
                </a:solidFill>
                <a:latin typeface="Arial" pitchFamily="34" charset="0"/>
                <a:cs typeface="Arial" pitchFamily="34" charset="0"/>
              </a:rPr>
              <a:t>Báo cáo hiện trạng toàn cầu về phòng chống bạo lực đối với trẻ em </a:t>
            </a:r>
            <a:r>
              <a:rPr lang="en-US" sz="2400" dirty="0" err="1">
                <a:solidFill>
                  <a:srgbClr val="002060"/>
                </a:solidFill>
                <a:latin typeface="Arial" pitchFamily="34" charset="0"/>
                <a:cs typeface="Arial" pitchFamily="34" charset="0"/>
              </a:rPr>
              <a:t>năm</a:t>
            </a:r>
            <a:r>
              <a:rPr lang="en-US" sz="2400" dirty="0">
                <a:solidFill>
                  <a:srgbClr val="002060"/>
                </a:solidFill>
                <a:latin typeface="Arial" pitchFamily="34" charset="0"/>
                <a:cs typeface="Arial" pitchFamily="34" charset="0"/>
              </a:rPr>
              <a:t> </a:t>
            </a:r>
            <a:r>
              <a:rPr lang="vi-VN" sz="2400" dirty="0">
                <a:solidFill>
                  <a:srgbClr val="002060"/>
                </a:solidFill>
                <a:latin typeface="Arial" pitchFamily="34" charset="0"/>
                <a:cs typeface="Arial" pitchFamily="34" charset="0"/>
              </a:rPr>
              <a:t>2020 </a:t>
            </a:r>
            <a:r>
              <a:rPr lang="en-US" sz="2400" dirty="0" err="1">
                <a:solidFill>
                  <a:srgbClr val="002060"/>
                </a:solidFill>
                <a:latin typeface="Arial" pitchFamily="34" charset="0"/>
                <a:cs typeface="Arial" pitchFamily="34" charset="0"/>
              </a:rPr>
              <a:t>từ</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Tổ</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chức</a:t>
            </a:r>
            <a:r>
              <a:rPr lang="en-US" sz="2400" dirty="0">
                <a:solidFill>
                  <a:srgbClr val="002060"/>
                </a:solidFill>
                <a:latin typeface="Arial" pitchFamily="34" charset="0"/>
                <a:cs typeface="Arial" pitchFamily="34" charset="0"/>
              </a:rPr>
              <a:t> Y </a:t>
            </a:r>
            <a:r>
              <a:rPr lang="en-US" sz="2400" dirty="0" err="1">
                <a:solidFill>
                  <a:srgbClr val="002060"/>
                </a:solidFill>
                <a:latin typeface="Arial" pitchFamily="34" charset="0"/>
                <a:cs typeface="Arial" pitchFamily="34" charset="0"/>
              </a:rPr>
              <a:t>tế</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Thế</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Giới</a:t>
            </a:r>
            <a:r>
              <a:rPr lang="en-US" sz="2400" dirty="0">
                <a:solidFill>
                  <a:srgbClr val="002060"/>
                </a:solidFill>
                <a:latin typeface="Arial" pitchFamily="34" charset="0"/>
                <a:cs typeface="Arial" pitchFamily="34" charset="0"/>
              </a:rPr>
              <a:t> - WHO</a:t>
            </a:r>
          </a:p>
          <a:p>
            <a:pPr algn="just"/>
            <a:endParaRPr lang="en-US" sz="2400" dirty="0" smtClean="0">
              <a:solidFill>
                <a:srgbClr val="002060"/>
              </a:solidFill>
              <a:latin typeface="Arial" pitchFamily="34" charset="0"/>
              <a:cs typeface="Arial" pitchFamily="34" charset="0"/>
            </a:endParaRPr>
          </a:p>
          <a:p>
            <a:pPr algn="just"/>
            <a:r>
              <a:rPr lang="en-US" sz="2400" dirty="0" err="1" smtClean="0">
                <a:solidFill>
                  <a:srgbClr val="002060"/>
                </a:solidFill>
                <a:latin typeface="Arial" pitchFamily="34" charset="0"/>
                <a:cs typeface="Arial" pitchFamily="34" charset="0"/>
              </a:rPr>
              <a:t>Trên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thế</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giới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cứ</a:t>
            </a:r>
            <a:r>
              <a:rPr lang="en-US" sz="2400" dirty="0" smtClean="0">
                <a:solidFill>
                  <a:srgbClr val="002060"/>
                </a:solidFill>
                <a:latin typeface="Arial" pitchFamily="34" charset="0"/>
                <a:cs typeface="Arial" pitchFamily="34" charset="0"/>
              </a:rPr>
              <a:t> 2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em</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thì</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có</a:t>
            </a:r>
            <a:r>
              <a:rPr lang="en-US" sz="2400" dirty="0" smtClean="0">
                <a:solidFill>
                  <a:srgbClr val="002060"/>
                </a:solidFill>
                <a:latin typeface="Arial" pitchFamily="34" charset="0"/>
                <a:cs typeface="Arial" pitchFamily="34" charset="0"/>
              </a:rPr>
              <a:t> 1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tương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đương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với</a:t>
            </a:r>
            <a:r>
              <a:rPr lang="en-US" sz="2400" dirty="0" smtClean="0">
                <a:solidFill>
                  <a:srgbClr val="002060"/>
                </a:solidFill>
                <a:latin typeface="Arial" pitchFamily="34" charset="0"/>
                <a:cs typeface="Arial" pitchFamily="34" charset="0"/>
              </a:rPr>
              <a:t> 1 </a:t>
            </a:r>
            <a:r>
              <a:rPr lang="en-US" sz="2400" dirty="0" err="1" smtClean="0">
                <a:solidFill>
                  <a:srgbClr val="002060"/>
                </a:solidFill>
                <a:latin typeface="Arial" pitchFamily="34" charset="0"/>
                <a:cs typeface="Arial" pitchFamily="34" charset="0"/>
              </a:rPr>
              <a:t>tỷ</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em</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chịu</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tổn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thương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từ</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một</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số</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hình</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thức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bạo</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lực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mỗi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năm</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sp>
        <p:nvSpPr>
          <p:cNvPr id="7" name="Title 1"/>
          <p:cNvSpPr>
            <a:spLocks noGrp="1"/>
          </p:cNvSpPr>
          <p:nvPr>
            <p:ph type="title"/>
          </p:nvPr>
        </p:nvSpPr>
        <p:spPr>
          <a:xfrm>
            <a:off x="457200" y="341784"/>
            <a:ext cx="5842992" cy="1143000"/>
          </a:xfrm>
        </p:spPr>
        <p:txBody>
          <a:bodyPr>
            <a:normAutofit/>
          </a:bodyPr>
          <a:lstStyle/>
          <a:p>
            <a:r>
              <a:rPr lang="en-US" sz="3200" b="1" smtClean="0">
                <a:solidFill>
                  <a:srgbClr val="002060"/>
                </a:solidFill>
                <a:latin typeface="Times New Roman" pitchFamily="18" charset="0"/>
                <a:cs typeface="Times New Roman" pitchFamily="18" charset="0"/>
              </a:rPr>
              <a:t>THỰC TRẠNG NẠN BẠO HÀNH TRẺ EM</a:t>
            </a:r>
            <a:endParaRPr lang="en-US" sz="3200" b="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43" y="2025757"/>
            <a:ext cx="1880314" cy="2798607"/>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4" y="2276073"/>
            <a:ext cx="2585223" cy="2297976"/>
          </a:xfrm>
          <a:prstGeom prst="rect">
            <a:avLst/>
          </a:prstGeom>
          <a:ln>
            <a:noFill/>
          </a:ln>
          <a:effectLst>
            <a:softEdge rad="112500"/>
          </a:effectLst>
        </p:spPr>
      </p:pic>
    </p:spTree>
    <p:extLst>
      <p:ext uri="{BB962C8B-B14F-4D97-AF65-F5344CB8AC3E}">
        <p14:creationId xmlns:p14="http://schemas.microsoft.com/office/powerpoint/2010/main" val="3698358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9"/>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08104" y="1916832"/>
            <a:ext cx="3168352" cy="3456384"/>
          </a:xfrm>
        </p:spPr>
        <p:txBody>
          <a:bodyPr>
            <a:noAutofit/>
          </a:bodyPr>
          <a:lstStyle/>
          <a:p>
            <a:pPr algn="just"/>
            <a:r>
              <a:rPr lang="en-US" sz="3600" dirty="0" smtClean="0">
                <a:solidFill>
                  <a:srgbClr val="002060"/>
                </a:solidFill>
                <a:latin typeface="Arial" pitchFamily="34" charset="0"/>
                <a:cs typeface="Arial" pitchFamily="34" charset="0"/>
              </a:rPr>
              <a:t>G</a:t>
            </a:r>
            <a:r>
              <a:rPr lang="vi-VN" sz="3600" dirty="0" smtClean="0">
                <a:solidFill>
                  <a:srgbClr val="002060"/>
                </a:solidFill>
                <a:latin typeface="Arial" pitchFamily="34" charset="0"/>
                <a:cs typeface="Arial" pitchFamily="34" charset="0"/>
              </a:rPr>
              <a:t>ần </a:t>
            </a:r>
            <a:r>
              <a:rPr lang="vi-VN" sz="4000" dirty="0">
                <a:solidFill>
                  <a:srgbClr val="002060"/>
                </a:solidFill>
                <a:latin typeface="Arial" pitchFamily="34" charset="0"/>
                <a:cs typeface="Arial" pitchFamily="34" charset="0"/>
              </a:rPr>
              <a:t>3/4</a:t>
            </a:r>
            <a:r>
              <a:rPr lang="vi-VN" sz="2400" dirty="0">
                <a:solidFill>
                  <a:srgbClr val="002060"/>
                </a:solidFill>
                <a:latin typeface="Arial" pitchFamily="34" charset="0"/>
                <a:cs typeface="Arial" pitchFamily="34" charset="0"/>
              </a:rPr>
              <a:t> </a:t>
            </a:r>
            <a:r>
              <a:rPr lang="vi-VN" sz="2400" dirty="0"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em</a:t>
            </a:r>
            <a:r>
              <a:rPr lang="vi-VN"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tương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dương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với</a:t>
            </a:r>
            <a:r>
              <a:rPr lang="en-US" sz="2400" dirty="0" smtClean="0">
                <a:solidFill>
                  <a:srgbClr val="002060"/>
                </a:solidFill>
                <a:latin typeface="Arial" pitchFamily="34" charset="0"/>
                <a:cs typeface="Arial" pitchFamily="34" charset="0"/>
              </a:rPr>
              <a:t> 300 </a:t>
            </a:r>
            <a:r>
              <a:rPr lang="en-US" sz="2400" dirty="0" err="1" smtClean="0">
                <a:solidFill>
                  <a:srgbClr val="002060"/>
                </a:solidFill>
                <a:latin typeface="Arial" pitchFamily="34" charset="0"/>
                <a:cs typeface="Arial" pitchFamily="34" charset="0"/>
              </a:rPr>
              <a:t>triệu</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nhỏ</a:t>
            </a:r>
            <a:r>
              <a:rPr lang="en-US" sz="2400" dirty="0" smtClean="0">
                <a:solidFill>
                  <a:srgbClr val="002060"/>
                </a:solidFill>
                <a:latin typeface="Arial" pitchFamily="34" charset="0"/>
                <a:cs typeface="Arial" pitchFamily="34" charset="0"/>
              </a:rPr>
              <a:t> </a:t>
            </a:r>
            <a:r>
              <a:rPr lang="vi-VN" sz="2400" dirty="0" smtClean="0">
                <a:solidFill>
                  <a:srgbClr val="002060"/>
                </a:solidFill>
                <a:latin typeface="Arial" pitchFamily="34" charset="0"/>
                <a:cs typeface="Arial" pitchFamily="34" charset="0"/>
              </a:rPr>
              <a:t>từ </a:t>
            </a:r>
            <a:r>
              <a:rPr lang="vi-VN" sz="2400" dirty="0">
                <a:solidFill>
                  <a:srgbClr val="002060"/>
                </a:solidFill>
                <a:latin typeface="Arial" pitchFamily="34" charset="0"/>
                <a:cs typeface="Arial" pitchFamily="34" charset="0"/>
              </a:rPr>
              <a:t>2-4 tuổi thường xuyên bị </a:t>
            </a:r>
            <a:r>
              <a:rPr lang="vi-VN" sz="2400" dirty="0" smtClean="0">
                <a:solidFill>
                  <a:srgbClr val="002060"/>
                </a:solidFill>
                <a:latin typeface="Arial" pitchFamily="34" charset="0"/>
                <a:cs typeface="Arial" pitchFamily="34" charset="0"/>
              </a:rPr>
              <a:t>phạt</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về</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mặt</a:t>
            </a:r>
            <a:r>
              <a:rPr lang="vi-VN" sz="2400" dirty="0" smtClean="0">
                <a:solidFill>
                  <a:srgbClr val="002060"/>
                </a:solidFill>
                <a:latin typeface="Arial" pitchFamily="34" charset="0"/>
                <a:cs typeface="Arial" pitchFamily="34" charset="0"/>
              </a:rPr>
              <a:t> </a:t>
            </a:r>
            <a:r>
              <a:rPr lang="vi-VN" sz="2400" dirty="0">
                <a:solidFill>
                  <a:srgbClr val="002060"/>
                </a:solidFill>
                <a:latin typeface="Arial" pitchFamily="34" charset="0"/>
                <a:cs typeface="Arial" pitchFamily="34" charset="0"/>
              </a:rPr>
              <a:t>thể xác và bạo hành tâm lý </a:t>
            </a:r>
            <a:r>
              <a:rPr lang="en-US" sz="2400" dirty="0" err="1" smtClean="0">
                <a:solidFill>
                  <a:srgbClr val="002060"/>
                </a:solidFill>
                <a:latin typeface="Arial" pitchFamily="34" charset="0"/>
                <a:cs typeface="Arial" pitchFamily="34" charset="0"/>
              </a:rPr>
              <a:t>bởi</a:t>
            </a:r>
            <a:r>
              <a:rPr lang="en-US" sz="2400" dirty="0" smtClean="0">
                <a:solidFill>
                  <a:srgbClr val="002060"/>
                </a:solidFill>
                <a:latin typeface="Arial" pitchFamily="34" charset="0"/>
                <a:cs typeface="Arial" pitchFamily="34" charset="0"/>
              </a:rPr>
              <a:t> </a:t>
            </a:r>
            <a:r>
              <a:rPr lang="vi-VN" sz="2400" dirty="0" smtClean="0">
                <a:solidFill>
                  <a:srgbClr val="002060"/>
                </a:solidFill>
                <a:latin typeface="Arial" pitchFamily="34" charset="0"/>
                <a:cs typeface="Arial" pitchFamily="34" charset="0"/>
              </a:rPr>
              <a:t>cha mẹ</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hoặc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người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chăm</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sóc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em</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 b="1248"/>
          <a:stretch/>
        </p:blipFill>
        <p:spPr>
          <a:xfrm>
            <a:off x="467544" y="188640"/>
            <a:ext cx="1584176" cy="1564387"/>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1707" r="40587"/>
          <a:stretch/>
        </p:blipFill>
        <p:spPr>
          <a:xfrm>
            <a:off x="467544" y="2636912"/>
            <a:ext cx="2489975" cy="25106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2902654"/>
            <a:ext cx="2004814" cy="2004814"/>
          </a:xfrm>
          <a:prstGeom prst="rect">
            <a:avLst/>
          </a:prstGeom>
        </p:spPr>
      </p:pic>
    </p:spTree>
    <p:extLst>
      <p:ext uri="{BB962C8B-B14F-4D97-AF65-F5344CB8AC3E}">
        <p14:creationId xmlns:p14="http://schemas.microsoft.com/office/powerpoint/2010/main" val="3057058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1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64088" y="2204864"/>
            <a:ext cx="3456384" cy="2160240"/>
          </a:xfrm>
        </p:spPr>
        <p:txBody>
          <a:bodyPr>
            <a:noAutofit/>
          </a:bodyPr>
          <a:lstStyle/>
          <a:p>
            <a:pPr algn="just"/>
            <a:r>
              <a:rPr lang="en-US" sz="2400" dirty="0" smtClean="0">
                <a:solidFill>
                  <a:srgbClr val="002060"/>
                </a:solidFill>
                <a:latin typeface="Arial" pitchFamily="34" charset="0"/>
                <a:cs typeface="Arial" pitchFamily="34" charset="0"/>
              </a:rPr>
              <a:t>¼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em</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dưới</a:t>
            </a:r>
            <a:r>
              <a:rPr lang="en-US" sz="2400" dirty="0" smtClean="0">
                <a:solidFill>
                  <a:srgbClr val="002060"/>
                </a:solidFill>
                <a:latin typeface="Arial" pitchFamily="34" charset="0"/>
                <a:cs typeface="Arial" pitchFamily="34" charset="0"/>
              </a:rPr>
              <a:t> 5 </a:t>
            </a:r>
            <a:r>
              <a:rPr lang="en-US" sz="2400" dirty="0" err="1" smtClean="0">
                <a:solidFill>
                  <a:srgbClr val="002060"/>
                </a:solidFill>
                <a:latin typeface="Arial" pitchFamily="34" charset="0"/>
                <a:cs typeface="Arial" pitchFamily="34" charset="0"/>
              </a:rPr>
              <a:t>tuổi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sống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với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mẹ</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là</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nạn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nhân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của</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hành</a:t>
            </a:r>
            <a:r>
              <a:rPr lang="en-US" sz="2400" dirty="0" smtClean="0">
                <a:solidFill>
                  <a:srgbClr val="002060"/>
                </a:solidFill>
                <a:latin typeface="Arial" pitchFamily="34" charset="0"/>
                <a:cs typeface="Arial" pitchFamily="34" charset="0"/>
              </a:rPr>
              <a:t> vi </a:t>
            </a:r>
            <a:r>
              <a:rPr lang="en-US" sz="2400" dirty="0" err="1" smtClean="0">
                <a:solidFill>
                  <a:srgbClr val="002060"/>
                </a:solidFill>
                <a:latin typeface="Arial" pitchFamily="34" charset="0"/>
                <a:cs typeface="Arial" pitchFamily="34" charset="0"/>
              </a:rPr>
              <a:t>bạo</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lực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bởi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người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đối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tác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mới</a:t>
            </a:r>
            <a:r>
              <a:rPr lang="en-US" sz="2400" dirty="0" smtClean="0">
                <a:solidFill>
                  <a:srgbClr val="002060"/>
                </a:solidFill>
                <a:latin typeface="Arial" pitchFamily="34" charset="0"/>
                <a:cs typeface="Arial" pitchFamily="34" charset="0"/>
              </a:rPr>
              <a:t>. </a:t>
            </a:r>
            <a:endParaRPr lang="en-US" sz="2400" dirty="0">
              <a:solidFill>
                <a:srgbClr val="002060"/>
              </a:solidFill>
              <a:latin typeface="Arial" pitchFamily="34" charset="0"/>
              <a:cs typeface="Arial"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8184" y="4509120"/>
            <a:ext cx="1944216" cy="1944216"/>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5333"/>
          <a:stretch/>
        </p:blipFill>
        <p:spPr>
          <a:xfrm>
            <a:off x="395536" y="1988840"/>
            <a:ext cx="4786859" cy="3544788"/>
          </a:xfrm>
          <a:prstGeom prst="rect">
            <a:avLst/>
          </a:prstGeom>
          <a:ln>
            <a:noFill/>
          </a:ln>
          <a:effectLst>
            <a:softEdge rad="112500"/>
          </a:effectLst>
        </p:spPr>
      </p:pic>
    </p:spTree>
    <p:extLst>
      <p:ext uri="{BB962C8B-B14F-4D97-AF65-F5344CB8AC3E}">
        <p14:creationId xmlns:p14="http://schemas.microsoft.com/office/powerpoint/2010/main" val="3237931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Cdr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59532" y="2121564"/>
            <a:ext cx="84249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a:r>
              <a:rPr lang="en-US" altLang="en-US" sz="4000" b="1" dirty="0" err="1" smtClean="0">
                <a:solidFill>
                  <a:srgbClr val="FF0000"/>
                </a:solidFill>
                <a:latin typeface="Arial" pitchFamily="34" charset="0"/>
                <a:cs typeface="Arial" pitchFamily="34" charset="0"/>
              </a:rPr>
              <a:t>Một</a:t>
            </a:r>
            <a:r>
              <a:rPr lang="en-US" altLang="en-US" sz="4000" b="1" dirty="0" smtClean="0">
                <a:solidFill>
                  <a:srgbClr val="FF0000"/>
                </a:solidFill>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số</a:t>
            </a:r>
            <a:r>
              <a:rPr lang="en-US" altLang="en-US" sz="4000" b="1" dirty="0">
                <a:solidFill>
                  <a:srgbClr val="FF0000"/>
                </a:solidFill>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trường</a:t>
            </a:r>
            <a:r>
              <a:rPr lang="en-US" altLang="en-US" sz="4000" b="1" dirty="0">
                <a:solidFill>
                  <a:srgbClr val="FF0000"/>
                </a:solidFill>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hợp</a:t>
            </a:r>
            <a:r>
              <a:rPr lang="en-US" altLang="en-US" sz="4000" b="1" dirty="0">
                <a:solidFill>
                  <a:srgbClr val="FF0000"/>
                </a:solidFill>
                <a:latin typeface="Arial" pitchFamily="34" charset="0"/>
                <a:cs typeface="Arial" pitchFamily="34" charset="0"/>
              </a:rPr>
              <a:t> </a:t>
            </a:r>
            <a:endParaRPr lang="en-US" altLang="en-US" sz="4000" b="1" dirty="0" smtClean="0">
              <a:solidFill>
                <a:srgbClr val="FF0000"/>
              </a:solidFill>
              <a:latin typeface="Arial" pitchFamily="34" charset="0"/>
              <a:cs typeface="Arial" pitchFamily="34" charset="0"/>
            </a:endParaRPr>
          </a:p>
          <a:p>
            <a:pPr marL="342900" indent="-342900" algn="ctr"/>
            <a:r>
              <a:rPr lang="en-US" altLang="en-US" sz="4000" b="1" dirty="0" err="1" smtClean="0">
                <a:solidFill>
                  <a:srgbClr val="FF0000"/>
                </a:solidFill>
                <a:latin typeface="Arial" pitchFamily="34" charset="0"/>
                <a:cs typeface="Arial" pitchFamily="34" charset="0"/>
              </a:rPr>
              <a:t>về</a:t>
            </a:r>
            <a:r>
              <a:rPr lang="en-US" altLang="en-US" sz="4000" b="1" dirty="0" smtClean="0">
                <a:solidFill>
                  <a:srgbClr val="FF0000"/>
                </a:solidFill>
                <a:latin typeface="Arial" pitchFamily="34" charset="0"/>
                <a:cs typeface="Arial" pitchFamily="34" charset="0"/>
              </a:rPr>
              <a:t> </a:t>
            </a:r>
            <a:r>
              <a:rPr lang="en-US" altLang="en-US" sz="4000" b="1" dirty="0" err="1" smtClean="0">
                <a:solidFill>
                  <a:srgbClr val="FF0000"/>
                </a:solidFill>
                <a:latin typeface="Arial" pitchFamily="34" charset="0"/>
                <a:cs typeface="Arial" pitchFamily="34" charset="0"/>
              </a:rPr>
              <a:t>bạo</a:t>
            </a:r>
            <a:r>
              <a:rPr lang="en-US" altLang="en-US" sz="4000" b="1" dirty="0" smtClean="0">
                <a:solidFill>
                  <a:srgbClr val="FF0000"/>
                </a:solidFill>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hành</a:t>
            </a:r>
            <a:r>
              <a:rPr lang="en-US" altLang="en-US" sz="4000" b="1" dirty="0">
                <a:solidFill>
                  <a:srgbClr val="FF0000"/>
                </a:solidFill>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trẻ</a:t>
            </a:r>
            <a:r>
              <a:rPr lang="en-US" altLang="en-US" sz="4000" b="1" dirty="0">
                <a:solidFill>
                  <a:srgbClr val="FF0000"/>
                </a:solidFill>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mầm</a:t>
            </a:r>
            <a:r>
              <a:rPr lang="en-US" altLang="en-US" sz="4000" b="1" dirty="0">
                <a:solidFill>
                  <a:srgbClr val="FF0000"/>
                </a:solidFill>
                <a:latin typeface="Arial" pitchFamily="34" charset="0"/>
                <a:cs typeface="Arial" pitchFamily="34" charset="0"/>
              </a:rPr>
              <a:t> </a:t>
            </a:r>
            <a:r>
              <a:rPr lang="en-US" altLang="en-US" sz="4000" b="1" dirty="0" smtClean="0">
                <a:solidFill>
                  <a:srgbClr val="FF0000"/>
                </a:solidFill>
                <a:latin typeface="Arial" pitchFamily="34" charset="0"/>
                <a:cs typeface="Arial" pitchFamily="34" charset="0"/>
              </a:rPr>
              <a:t>non </a:t>
            </a:r>
          </a:p>
          <a:p>
            <a:pPr marL="342900" indent="-342900" algn="ctr"/>
            <a:r>
              <a:rPr lang="en-US" altLang="en-US" sz="4000" b="1" dirty="0" err="1" smtClean="0">
                <a:solidFill>
                  <a:srgbClr val="FF0000"/>
                </a:solidFill>
                <a:latin typeface="Arial" pitchFamily="34" charset="0"/>
                <a:cs typeface="Arial" pitchFamily="34" charset="0"/>
              </a:rPr>
              <a:t>trong</a:t>
            </a:r>
            <a:r>
              <a:rPr lang="en-US" altLang="en-US" sz="4000" b="1" dirty="0" smtClean="0">
                <a:solidFill>
                  <a:srgbClr val="FF0000"/>
                </a:solidFill>
                <a:latin typeface="Arial" pitchFamily="34" charset="0"/>
                <a:cs typeface="Arial" pitchFamily="34" charset="0"/>
              </a:rPr>
              <a:t> </a:t>
            </a:r>
            <a:r>
              <a:rPr lang="en-US" altLang="en-US" sz="4000" b="1" dirty="0" err="1" smtClean="0">
                <a:solidFill>
                  <a:srgbClr val="FF0000"/>
                </a:solidFill>
                <a:latin typeface="Arial" pitchFamily="34" charset="0"/>
                <a:cs typeface="Arial" pitchFamily="34" charset="0"/>
              </a:rPr>
              <a:t>những</a:t>
            </a:r>
            <a:r>
              <a:rPr lang="en-US" altLang="en-US" sz="4000" b="1" dirty="0" smtClean="0">
                <a:solidFill>
                  <a:srgbClr val="FF0000"/>
                </a:solidFill>
                <a:latin typeface="Arial" pitchFamily="34" charset="0"/>
                <a:cs typeface="Arial" pitchFamily="34" charset="0"/>
              </a:rPr>
              <a:t> </a:t>
            </a:r>
            <a:r>
              <a:rPr lang="en-US" altLang="en-US" sz="4000" b="1" dirty="0" err="1" smtClean="0">
                <a:solidFill>
                  <a:srgbClr val="FF0000"/>
                </a:solidFill>
                <a:latin typeface="Arial" pitchFamily="34" charset="0"/>
                <a:cs typeface="Arial" pitchFamily="34" charset="0"/>
              </a:rPr>
              <a:t>năm</a:t>
            </a:r>
            <a:r>
              <a:rPr lang="en-US" altLang="en-US" sz="4000" b="1" dirty="0" smtClean="0">
                <a:solidFill>
                  <a:srgbClr val="FF0000"/>
                </a:solidFill>
                <a:latin typeface="Arial" pitchFamily="34" charset="0"/>
                <a:cs typeface="Arial" pitchFamily="34" charset="0"/>
              </a:rPr>
              <a:t> qua  </a:t>
            </a:r>
            <a:endParaRPr lang="en-US" altLang="en-US" sz="4000" b="1" dirty="0">
              <a:solidFill>
                <a:srgbClr val="FF0000"/>
              </a:solidFill>
              <a:latin typeface="Arial" pitchFamily="34" charset="0"/>
              <a:cs typeface="Arial" pitchFamily="34" charset="0"/>
            </a:endParaRPr>
          </a:p>
          <a:p>
            <a:pPr marL="342900" indent="-342900" algn="ctr"/>
            <a:endParaRPr lang="en-US" altLang="en-US" sz="4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31214050"/>
      </p:ext>
    </p:extLst>
  </p:cSld>
  <p:clrMapOvr>
    <a:masterClrMapping/>
  </p:clrMapOvr>
  <mc:AlternateContent xmlns:mc="http://schemas.openxmlformats.org/markup-compatibility/2006" xmlns:p14="http://schemas.microsoft.com/office/powerpoint/2010/main">
    <mc:Choice Requires="p14">
      <p:transition spd="slow" p14:dur="1500" advTm="2137">
        <p:split orient="vert"/>
      </p:transition>
    </mc:Choice>
    <mc:Fallback xmlns="">
      <p:transition spd="slow" advTm="2137">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533400"/>
            <a:ext cx="8229600" cy="533400"/>
          </a:xfrm>
          <a:solidFill>
            <a:srgbClr val="009900"/>
          </a:solidFill>
        </p:spPr>
        <p:txBody>
          <a:bodyPr rtlCol="0">
            <a:normAutofit/>
          </a:bodyPr>
          <a:lstStyle/>
          <a:p>
            <a:pPr algn="ctr" eaLnBrk="1" fontAlgn="auto" hangingPunct="1">
              <a:spcAft>
                <a:spcPts val="0"/>
              </a:spcAft>
              <a:defRPr/>
            </a:pPr>
            <a:r>
              <a:rPr lang="en-US" sz="2800" i="1" dirty="0" err="1" smtClean="0">
                <a:solidFill>
                  <a:schemeClr val="bg1"/>
                </a:solidFill>
              </a:rPr>
              <a:t>Bức</a:t>
            </a:r>
            <a:r>
              <a:rPr lang="en-US" sz="2800" i="1" dirty="0" smtClean="0">
                <a:solidFill>
                  <a:schemeClr val="bg1"/>
                </a:solidFill>
              </a:rPr>
              <a:t> </a:t>
            </a:r>
            <a:r>
              <a:rPr lang="en-US" sz="2800" i="1" dirty="0" err="1" smtClean="0">
                <a:solidFill>
                  <a:schemeClr val="bg1"/>
                </a:solidFill>
              </a:rPr>
              <a:t>xúc</a:t>
            </a:r>
            <a:r>
              <a:rPr lang="en-US" sz="2800" i="1" dirty="0" smtClean="0">
                <a:solidFill>
                  <a:schemeClr val="bg1"/>
                </a:solidFill>
              </a:rPr>
              <a:t> </a:t>
            </a:r>
            <a:r>
              <a:rPr lang="en-US" sz="2800" i="1" dirty="0" err="1" smtClean="0">
                <a:solidFill>
                  <a:schemeClr val="bg1"/>
                </a:solidFill>
              </a:rPr>
              <a:t>những</a:t>
            </a:r>
            <a:r>
              <a:rPr lang="en-US" sz="2800" i="1" dirty="0" smtClean="0">
                <a:solidFill>
                  <a:schemeClr val="bg1"/>
                </a:solidFill>
              </a:rPr>
              <a:t> </a:t>
            </a:r>
            <a:r>
              <a:rPr lang="en-US" sz="2800" i="1" dirty="0" err="1" smtClean="0">
                <a:solidFill>
                  <a:schemeClr val="bg1"/>
                </a:solidFill>
              </a:rPr>
              <a:t>vụ</a:t>
            </a:r>
            <a:r>
              <a:rPr lang="en-US" sz="2800" i="1" dirty="0" smtClean="0">
                <a:solidFill>
                  <a:schemeClr val="bg1"/>
                </a:solidFill>
              </a:rPr>
              <a:t> </a:t>
            </a:r>
            <a:r>
              <a:rPr lang="en-US" sz="2800" i="1" dirty="0" err="1" smtClean="0">
                <a:solidFill>
                  <a:schemeClr val="bg1"/>
                </a:solidFill>
              </a:rPr>
              <a:t>bạo</a:t>
            </a:r>
            <a:r>
              <a:rPr lang="en-US" sz="2800" i="1" dirty="0" smtClean="0">
                <a:solidFill>
                  <a:schemeClr val="bg1"/>
                </a:solidFill>
              </a:rPr>
              <a:t> </a:t>
            </a:r>
            <a:r>
              <a:rPr lang="en-US" sz="2800" i="1" dirty="0" err="1" smtClean="0">
                <a:solidFill>
                  <a:schemeClr val="bg1"/>
                </a:solidFill>
              </a:rPr>
              <a:t>hành</a:t>
            </a:r>
            <a:r>
              <a:rPr lang="en-US" sz="2800" i="1" dirty="0" smtClean="0">
                <a:solidFill>
                  <a:schemeClr val="bg1"/>
                </a:solidFill>
              </a:rPr>
              <a:t> </a:t>
            </a:r>
            <a:r>
              <a:rPr lang="en-US" sz="2800" i="1" dirty="0" err="1" smtClean="0">
                <a:solidFill>
                  <a:schemeClr val="bg1"/>
                </a:solidFill>
              </a:rPr>
              <a:t>trẻ</a:t>
            </a:r>
            <a:r>
              <a:rPr lang="en-US" sz="2800" i="1" dirty="0" smtClean="0">
                <a:solidFill>
                  <a:schemeClr val="bg1"/>
                </a:solidFill>
              </a:rPr>
              <a:t> </a:t>
            </a:r>
            <a:r>
              <a:rPr lang="en-US" sz="2800" i="1" dirty="0" err="1" smtClean="0">
                <a:solidFill>
                  <a:schemeClr val="bg1"/>
                </a:solidFill>
              </a:rPr>
              <a:t>em</a:t>
            </a:r>
            <a:endParaRPr lang="en-US" sz="2800" dirty="0" smtClean="0">
              <a:solidFill>
                <a:schemeClr val="bg1"/>
              </a:solidFill>
            </a:endParaRPr>
          </a:p>
        </p:txBody>
      </p:sp>
      <p:sp>
        <p:nvSpPr>
          <p:cNvPr id="31747" name="Rectangle 7"/>
          <p:cNvSpPr>
            <a:spLocks noChangeArrowheads="1"/>
          </p:cNvSpPr>
          <p:nvPr/>
        </p:nvSpPr>
        <p:spPr bwMode="auto">
          <a:xfrm>
            <a:off x="0"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1300">
                <a:cs typeface="Times New Roman" pitchFamily="18" charset="0"/>
              </a:rPr>
              <a:t>         </a:t>
            </a:r>
            <a:endParaRPr lang="en-US" altLang="en-US">
              <a:cs typeface="Times New Roman" pitchFamily="18" charset="0"/>
            </a:endParaRPr>
          </a:p>
        </p:txBody>
      </p:sp>
      <p:sp>
        <p:nvSpPr>
          <p:cNvPr id="31748" name="Rectangle 8"/>
          <p:cNvSpPr>
            <a:spLocks noChangeArrowheads="1"/>
          </p:cNvSpPr>
          <p:nvPr/>
        </p:nvSpPr>
        <p:spPr bwMode="auto">
          <a:xfrm>
            <a:off x="304800" y="1958975"/>
            <a:ext cx="4953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vi-VN" altLang="en-US" sz="2000" b="1" dirty="0">
                <a:cs typeface="Times New Roman" pitchFamily="18" charset="0"/>
              </a:rPr>
              <a:t>Đông đảo người dân xem bản tin thời sự buổi tối trên Đài Truyền hình Việt Nam đã rất bức xúc trước hình ảnh bà </a:t>
            </a:r>
            <a:r>
              <a:rPr lang="vi-VN" altLang="en-US" sz="2000" b="1" dirty="0" smtClean="0">
                <a:cs typeface="Times New Roman" pitchFamily="18" charset="0"/>
              </a:rPr>
              <a:t>Q</a:t>
            </a:r>
            <a:r>
              <a:rPr lang="en-US" altLang="en-US" sz="2000" b="1" dirty="0" smtClean="0">
                <a:cs typeface="Times New Roman" pitchFamily="18" charset="0"/>
              </a:rPr>
              <a:t>.</a:t>
            </a:r>
            <a:r>
              <a:rPr lang="vi-VN" altLang="en-US" sz="2000" b="1" dirty="0" smtClean="0">
                <a:cs typeface="Times New Roman" pitchFamily="18" charset="0"/>
              </a:rPr>
              <a:t> T</a:t>
            </a:r>
            <a:r>
              <a:rPr lang="en-US" altLang="en-US" sz="2000" b="1" dirty="0" smtClean="0">
                <a:cs typeface="Times New Roman" pitchFamily="18" charset="0"/>
              </a:rPr>
              <a:t>.</a:t>
            </a:r>
            <a:r>
              <a:rPr lang="vi-VN" altLang="en-US" sz="2000" b="1" dirty="0" smtClean="0">
                <a:cs typeface="Times New Roman" pitchFamily="18" charset="0"/>
              </a:rPr>
              <a:t> K</a:t>
            </a:r>
            <a:r>
              <a:rPr lang="en-US" altLang="en-US" sz="2000" b="1" dirty="0" smtClean="0">
                <a:cs typeface="Times New Roman" pitchFamily="18" charset="0"/>
              </a:rPr>
              <a:t>. </a:t>
            </a:r>
            <a:r>
              <a:rPr lang="vi-VN" altLang="en-US" sz="2000" b="1" dirty="0" smtClean="0">
                <a:cs typeface="Times New Roman" pitchFamily="18" charset="0"/>
              </a:rPr>
              <a:t>H </a:t>
            </a:r>
            <a:r>
              <a:rPr lang="vi-VN" altLang="en-US" sz="2000" b="1" dirty="0">
                <a:cs typeface="Times New Roman" pitchFamily="18" charset="0"/>
              </a:rPr>
              <a:t>trong lúc cho các cháu bé ăn cơm đã liên tục mắng chửi và tát tai những đứa trẻ chỉ mới 14 tháng đến 6 tuổi. Nhẫn tâm hơn là cảnh bà </a:t>
            </a:r>
            <a:r>
              <a:rPr lang="vi-VN" altLang="en-US" sz="2000" b="1" dirty="0" smtClean="0">
                <a:cs typeface="Times New Roman" pitchFamily="18" charset="0"/>
              </a:rPr>
              <a:t>H</a:t>
            </a:r>
            <a:r>
              <a:rPr lang="en-US" altLang="en-US" sz="2000" b="1" dirty="0" smtClean="0">
                <a:cs typeface="Times New Roman" pitchFamily="18" charset="0"/>
              </a:rPr>
              <a:t>.</a:t>
            </a:r>
            <a:r>
              <a:rPr lang="vi-VN" altLang="en-US" sz="2000" b="1" dirty="0" smtClean="0">
                <a:cs typeface="Times New Roman" pitchFamily="18" charset="0"/>
              </a:rPr>
              <a:t> </a:t>
            </a:r>
            <a:r>
              <a:rPr lang="vi-VN" altLang="en-US" sz="2000" b="1" dirty="0">
                <a:cs typeface="Times New Roman" pitchFamily="18" charset="0"/>
              </a:rPr>
              <a:t>nắm tóc một bé gái giật ngược ra phía sau rồi liên tiếp tát hàng chục cái vào mặt, dùng tô cơm đập vào cằm và miệng cháu bé để ép cháu ăn cơm. </a:t>
            </a:r>
          </a:p>
        </p:txBody>
      </p:sp>
      <p:pic>
        <p:nvPicPr>
          <p:cNvPr id="31750" name="Picture 8" descr="138733975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810000" cy="35623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228184" y="2132856"/>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77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8"/>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664514250"/>
              </p:ext>
            </p:extLst>
          </p:nvPr>
        </p:nvGraphicFramePr>
        <p:xfrm>
          <a:off x="2051720" y="1556792"/>
          <a:ext cx="6768752"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043608" y="620688"/>
            <a:ext cx="4860086" cy="635400"/>
          </a:xfrm>
        </p:spPr>
        <p:txBody>
          <a:bodyPr/>
          <a:lstStyle/>
          <a:p>
            <a:pPr algn="ct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DUNG </a:t>
            </a:r>
            <a:r>
              <a:rPr lang="en-US" sz="3200" b="1" dirty="0" err="1" smtClean="0">
                <a:solidFill>
                  <a:srgbClr val="FF0000"/>
                </a:solidFill>
                <a:latin typeface="Times New Roman" pitchFamily="18" charset="0"/>
                <a:cs typeface="Times New Roman" pitchFamily="18" charset="0"/>
              </a:rPr>
              <a:t>MÔ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ĐUN</a:t>
            </a:r>
            <a:r>
              <a:rPr lang="vi" sz="3200"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pic>
        <p:nvPicPr>
          <p:cNvPr id="1026" name="Picture 2" descr="Giới thiệu về chúng tô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060848"/>
            <a:ext cx="247027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119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D6EE016-F3A5-442C-B687-D29547C0E3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9764C2D-D01D-485E-83A4-A77535D833C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8011F3E0-F639-419D-87AC-A2AA64818D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4B423C0-3D32-4AC5-988F-321678D1F0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B884767-466C-4BC7-A610-E1B60CA7292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C0B202C-95E2-4E36-93A4-B123F0DB7A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381000"/>
            <a:ext cx="6438900" cy="609600"/>
          </a:xfrm>
        </p:spPr>
        <p:txBody>
          <a:bodyPr rtlCol="0">
            <a:normAutofit/>
          </a:bodyPr>
          <a:lstStyle/>
          <a:p>
            <a:pPr eaLnBrk="1" fontAlgn="auto" hangingPunct="1">
              <a:spcAft>
                <a:spcPts val="0"/>
              </a:spcAft>
              <a:defRPr/>
            </a:pPr>
            <a:r>
              <a:rPr lang="vi-VN" altLang="en-US" sz="3200" dirty="0" smtClean="0">
                <a:solidFill>
                  <a:srgbClr val="FF0000"/>
                </a:solidFill>
                <a:latin typeface="Arial" charset="0"/>
                <a:ea typeface="Times New Roman" pitchFamily="18" charset="0"/>
                <a:cs typeface="Arial" charset="0"/>
              </a:rPr>
              <a:t>Đánh trẻ bằng thắt lưng</a:t>
            </a:r>
            <a:endParaRPr lang="en-US" altLang="en-US" sz="3200" dirty="0" smtClean="0">
              <a:solidFill>
                <a:srgbClr val="FF0000"/>
              </a:solidFill>
              <a:ea typeface="Times New Roman" pitchFamily="18" charset="0"/>
              <a:cs typeface="Arial" charset="0"/>
            </a:endParaRPr>
          </a:p>
        </p:txBody>
      </p:sp>
      <p:sp>
        <p:nvSpPr>
          <p:cNvPr id="32771" name="Rectangle 1"/>
          <p:cNvSpPr>
            <a:spLocks noChangeArrowheads="1"/>
          </p:cNvSpPr>
          <p:nvPr/>
        </p:nvSpPr>
        <p:spPr bwMode="auto">
          <a:xfrm>
            <a:off x="381000" y="1677997"/>
            <a:ext cx="4191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endParaRPr lang="en-US" altLang="en-US" sz="1200" b="1" dirty="0">
              <a:cs typeface="Times New Roman" pitchFamily="18" charset="0"/>
            </a:endParaRPr>
          </a:p>
          <a:p>
            <a:pPr algn="just" eaLnBrk="0" hangingPunct="0"/>
            <a:r>
              <a:rPr lang="vi-VN" altLang="en-US" sz="2400" b="1" dirty="0">
                <a:cs typeface="Times New Roman" pitchFamily="18" charset="0"/>
              </a:rPr>
              <a:t>Trưa 21/5/2008, mẹ bé </a:t>
            </a:r>
            <a:r>
              <a:rPr lang="vi-VN" altLang="en-US" sz="2400" b="1" dirty="0" smtClean="0">
                <a:cs typeface="Times New Roman" pitchFamily="18" charset="0"/>
              </a:rPr>
              <a:t>đến </a:t>
            </a:r>
            <a:r>
              <a:rPr lang="vi-VN" altLang="en-US" sz="2400" b="1" dirty="0">
                <a:cs typeface="Times New Roman" pitchFamily="18" charset="0"/>
              </a:rPr>
              <a:t>thăm con tại nhà người giữ trẻ thì thấy bé bị đánh. Trên lưng và đùi đứa bé 9 tháng tuổi này có đến hàng chục vết bầm dài, chồng chất nhau. Mẹ bé </a:t>
            </a:r>
            <a:r>
              <a:rPr lang="vi-VN" altLang="en-US" sz="2400" b="1" dirty="0" smtClean="0">
                <a:cs typeface="Times New Roman" pitchFamily="18" charset="0"/>
              </a:rPr>
              <a:t>H </a:t>
            </a:r>
            <a:r>
              <a:rPr lang="vi-VN" altLang="en-US" sz="2400" b="1" dirty="0">
                <a:cs typeface="Times New Roman" pitchFamily="18" charset="0"/>
              </a:rPr>
              <a:t>đã bế con đến trình báo công an và đưa bé đi bệnh viện giám định.</a:t>
            </a:r>
          </a:p>
        </p:txBody>
      </p:sp>
      <p:pic>
        <p:nvPicPr>
          <p:cNvPr id="32772" name="Picture 2" descr="Bức xúc những vụ bạo hành trẻ em, An ninh - Hình sự, bao hanh, nguoc dai, tra tan, danh dap, bao mau, danh dap tre 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01763"/>
            <a:ext cx="388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740352" y="2276872"/>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733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3" y="3048000"/>
            <a:ext cx="3962400" cy="335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304800" y="990600"/>
            <a:ext cx="464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20000"/>
              </a:spcBef>
              <a:buFont typeface="Arial" charset="0"/>
              <a:buChar char="•"/>
            </a:pPr>
            <a:r>
              <a:rPr lang="vi-VN" sz="2000" b="1" dirty="0"/>
              <a:t>Một nạn nhân khác của việc bị bảo mẫu bạo hành là cháu </a:t>
            </a:r>
            <a:r>
              <a:rPr lang="en-US" sz="2000" b="1" dirty="0" err="1" smtClean="0"/>
              <a:t>bé</a:t>
            </a:r>
            <a:r>
              <a:rPr lang="vi-VN" sz="2000" b="1" dirty="0" smtClean="0"/>
              <a:t> </a:t>
            </a:r>
            <a:r>
              <a:rPr lang="vi-VN" sz="2000" b="1" dirty="0"/>
              <a:t>(18 tháng tuổi) bị </a:t>
            </a:r>
            <a:r>
              <a:rPr lang="vi-VN" sz="2000" b="1" dirty="0" smtClean="0"/>
              <a:t>chết</a:t>
            </a:r>
            <a:r>
              <a:rPr lang="en-US" sz="2000" b="1" dirty="0" smtClean="0"/>
              <a:t>.</a:t>
            </a:r>
            <a:r>
              <a:rPr lang="vi-VN" sz="2000" b="1" dirty="0" smtClean="0"/>
              <a:t> Vào </a:t>
            </a:r>
            <a:r>
              <a:rPr lang="vi-VN" sz="2000" b="1" dirty="0"/>
              <a:t>ngày 30/11/ 2007, tại trường mầm non, thấy bé </a:t>
            </a:r>
            <a:r>
              <a:rPr lang="vi-VN" sz="2000" b="1" dirty="0" smtClean="0"/>
              <a:t>khóc</a:t>
            </a:r>
            <a:r>
              <a:rPr lang="vi-VN" sz="2000" b="1" dirty="0"/>
              <a:t>, </a:t>
            </a:r>
            <a:r>
              <a:rPr lang="en-US" sz="2000" b="1" dirty="0" err="1" smtClean="0"/>
              <a:t>L.T.L.V</a:t>
            </a:r>
            <a:r>
              <a:rPr lang="en-US" sz="2000" b="1" dirty="0" smtClean="0"/>
              <a:t> </a:t>
            </a:r>
            <a:r>
              <a:rPr lang="vi-VN" sz="2000" b="1" dirty="0" smtClean="0"/>
              <a:t>(SN 1977) </a:t>
            </a:r>
            <a:r>
              <a:rPr lang="vi-VN" sz="2000" b="1" dirty="0"/>
              <a:t>dỗ mãi không được nên </a:t>
            </a:r>
            <a:r>
              <a:rPr lang="vi-VN" sz="2000" b="1" dirty="0" smtClean="0"/>
              <a:t>đến </a:t>
            </a:r>
            <a:r>
              <a:rPr lang="vi-VN" sz="2000" b="1" dirty="0"/>
              <a:t>hộc tủ lấy cuộn băng keo cắt một đoạn dài khoảng 5cm rồi dán ngang miệng bé với mục đích cho bé ngưng khóc.</a:t>
            </a:r>
          </a:p>
          <a:p>
            <a:pPr algn="just">
              <a:spcBef>
                <a:spcPct val="20000"/>
              </a:spcBef>
              <a:buFont typeface="Arial" charset="0"/>
              <a:buChar char="•"/>
            </a:pPr>
            <a:r>
              <a:rPr lang="vi-VN" sz="2000" b="1" dirty="0"/>
              <a:t>Hành vi này của </a:t>
            </a:r>
            <a:r>
              <a:rPr lang="vi-VN" sz="2000" b="1" dirty="0" smtClean="0"/>
              <a:t>V </a:t>
            </a:r>
            <a:r>
              <a:rPr lang="vi-VN" sz="2000" b="1" dirty="0"/>
              <a:t>đã khiến cháu bé xấu số tử vong sau đó.</a:t>
            </a:r>
          </a:p>
          <a:p>
            <a:pPr algn="just">
              <a:spcBef>
                <a:spcPct val="20000"/>
              </a:spcBef>
              <a:buFont typeface="Arial" charset="0"/>
              <a:buChar char="•"/>
            </a:pPr>
            <a:endParaRPr lang="en-US" sz="2000" b="1" dirty="0">
              <a:latin typeface="Calibri" pitchFamily="34" charset="0"/>
            </a:endParaRPr>
          </a:p>
        </p:txBody>
      </p:sp>
      <p:sp>
        <p:nvSpPr>
          <p:cNvPr id="33796" name="Rectangle 4"/>
          <p:cNvSpPr>
            <a:spLocks noChangeArrowheads="1"/>
          </p:cNvSpPr>
          <p:nvPr/>
        </p:nvSpPr>
        <p:spPr bwMode="auto">
          <a:xfrm>
            <a:off x="1295400" y="238125"/>
            <a:ext cx="6364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a:solidFill>
                  <a:srgbClr val="FF0000"/>
                </a:solidFill>
              </a:rPr>
              <a:t>D</a:t>
            </a:r>
            <a:r>
              <a:rPr lang="vi-VN" altLang="en-US" sz="2400" b="1">
                <a:solidFill>
                  <a:srgbClr val="FF0000"/>
                </a:solidFill>
              </a:rPr>
              <a:t>án băng dính làm ngạt thở</a:t>
            </a:r>
            <a:r>
              <a:rPr lang="en-US" altLang="en-US" sz="2400" b="1">
                <a:solidFill>
                  <a:srgbClr val="FF0000"/>
                </a:solidFill>
              </a:rPr>
              <a:t> trẻ mầm non</a:t>
            </a:r>
            <a:r>
              <a:rPr lang="vi-VN" altLang="en-US" sz="2400" b="1">
                <a:solidFill>
                  <a:srgbClr val="FF0000"/>
                </a:solidFill>
              </a:rPr>
              <a:t> </a:t>
            </a:r>
          </a:p>
        </p:txBody>
      </p:sp>
    </p:spTree>
    <p:extLst>
      <p:ext uri="{BB962C8B-B14F-4D97-AF65-F5344CB8AC3E}">
        <p14:creationId xmlns:p14="http://schemas.microsoft.com/office/powerpoint/2010/main" val="2579058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
          <p:cNvSpPr>
            <a:spLocks noChangeArrowheads="1"/>
          </p:cNvSpPr>
          <p:nvPr/>
        </p:nvSpPr>
        <p:spPr bwMode="auto">
          <a:xfrm>
            <a:off x="304800" y="152400"/>
            <a:ext cx="8443664" cy="800100"/>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altLang="en-US" b="1">
              <a:latin typeface="Arial" pitchFamily="34" charset="0"/>
              <a:cs typeface="Arial" pitchFamily="34" charset="0"/>
            </a:endParaRPr>
          </a:p>
          <a:p>
            <a:r>
              <a:rPr lang="en-US" altLang="en-US" sz="2800" b="1">
                <a:latin typeface="Arial" pitchFamily="34" charset="0"/>
                <a:cs typeface="Arial" pitchFamily="34" charset="0"/>
              </a:rPr>
              <a:t>Nhốt trẻ vào </a:t>
            </a:r>
            <a:r>
              <a:rPr lang="vi-VN" altLang="en-US" sz="2800" b="1">
                <a:latin typeface="Arial" pitchFamily="34" charset="0"/>
                <a:cs typeface="Arial" pitchFamily="34" charset="0"/>
              </a:rPr>
              <a:t>thang máy dùng để ch</a:t>
            </a:r>
            <a:r>
              <a:rPr lang="en-US" altLang="en-US" sz="2800" b="1">
                <a:latin typeface="Arial" pitchFamily="34" charset="0"/>
                <a:cs typeface="Arial" pitchFamily="34" charset="0"/>
              </a:rPr>
              <a:t>uyển</a:t>
            </a:r>
            <a:r>
              <a:rPr lang="vi-VN" altLang="en-US" sz="2800" b="1">
                <a:latin typeface="Arial" pitchFamily="34" charset="0"/>
                <a:cs typeface="Arial" pitchFamily="34" charset="0"/>
              </a:rPr>
              <a:t> thức ăn</a:t>
            </a:r>
            <a:endParaRPr lang="en-US" altLang="en-US" sz="2800" b="1">
              <a:latin typeface="Arial" pitchFamily="34" charset="0"/>
              <a:cs typeface="Arial" pitchFamily="34" charset="0"/>
            </a:endParaRPr>
          </a:p>
        </p:txBody>
      </p:sp>
      <p:sp>
        <p:nvSpPr>
          <p:cNvPr id="2" name="Rectangle 1"/>
          <p:cNvSpPr/>
          <p:nvPr/>
        </p:nvSpPr>
        <p:spPr>
          <a:xfrm>
            <a:off x="566192" y="1551912"/>
            <a:ext cx="7920880" cy="4524315"/>
          </a:xfrm>
          <a:prstGeom prst="rect">
            <a:avLst/>
          </a:prstGeom>
        </p:spPr>
        <p:txBody>
          <a:bodyPr wrap="square">
            <a:spAutoFit/>
          </a:bodyPr>
          <a:lstStyle/>
          <a:p>
            <a:pPr algn="just"/>
            <a:r>
              <a:rPr lang="vi-VN" sz="2400" b="1" dirty="0">
                <a:latin typeface="Arial" pitchFamily="34" charset="0"/>
                <a:cs typeface="Arial" pitchFamily="34" charset="0"/>
              </a:rPr>
              <a:t>17/9</a:t>
            </a:r>
            <a:r>
              <a:rPr lang="en-US" sz="2400" b="1" dirty="0">
                <a:latin typeface="Arial" pitchFamily="34" charset="0"/>
                <a:cs typeface="Arial" pitchFamily="34" charset="0"/>
              </a:rPr>
              <a:t>/2011</a:t>
            </a:r>
            <a:r>
              <a:rPr lang="vi-VN" sz="2400" b="1" dirty="0">
                <a:latin typeface="Arial" pitchFamily="34" charset="0"/>
                <a:cs typeface="Arial" pitchFamily="34" charset="0"/>
              </a:rPr>
              <a:t>, </a:t>
            </a:r>
            <a:r>
              <a:rPr lang="en-US" sz="2400" b="1" dirty="0" err="1">
                <a:latin typeface="Arial" pitchFamily="34" charset="0"/>
                <a:cs typeface="Arial" pitchFamily="34" charset="0"/>
              </a:rPr>
              <a:t>cháu</a:t>
            </a:r>
            <a:r>
              <a:rPr lang="en-US" sz="2400" b="1" dirty="0">
                <a:latin typeface="Arial" pitchFamily="34" charset="0"/>
                <a:cs typeface="Arial" pitchFamily="34" charset="0"/>
              </a:rPr>
              <a:t> </a:t>
            </a:r>
            <a:r>
              <a:rPr lang="vi-VN" sz="2400" b="1" dirty="0">
                <a:latin typeface="Arial" pitchFamily="34" charset="0"/>
                <a:cs typeface="Arial" pitchFamily="34" charset="0"/>
              </a:rPr>
              <a:t>L</a:t>
            </a:r>
            <a:r>
              <a:rPr lang="en-US" sz="2400" b="1" dirty="0" smtClean="0">
                <a:latin typeface="Arial" pitchFamily="34" charset="0"/>
                <a:cs typeface="Arial" pitchFamily="34" charset="0"/>
              </a:rPr>
              <a:t>.Q.</a:t>
            </a:r>
            <a:r>
              <a:rPr lang="vi-VN" sz="2400" b="1" dirty="0" smtClean="0">
                <a:latin typeface="Arial" pitchFamily="34" charset="0"/>
                <a:cs typeface="Arial" pitchFamily="34" charset="0"/>
              </a:rPr>
              <a:t>V </a:t>
            </a:r>
            <a:r>
              <a:rPr lang="vi-VN" sz="2400" b="1" dirty="0">
                <a:latin typeface="Arial" pitchFamily="34" charset="0"/>
                <a:cs typeface="Arial" pitchFamily="34" charset="0"/>
              </a:rPr>
              <a:t>(SN 2006,) không tự cầm muỗng xúc cơm ăn nên bị </a:t>
            </a:r>
            <a:r>
              <a:rPr lang="en-US" sz="2400" b="1" dirty="0" err="1">
                <a:latin typeface="Arial" pitchFamily="34" charset="0"/>
                <a:cs typeface="Arial" pitchFamily="34" charset="0"/>
              </a:rPr>
              <a:t>cô</a:t>
            </a:r>
            <a:r>
              <a:rPr lang="en-US" sz="2400" b="1" dirty="0">
                <a:latin typeface="Arial" pitchFamily="34" charset="0"/>
                <a:cs typeface="Arial" pitchFamily="34" charset="0"/>
              </a:rPr>
              <a:t> </a:t>
            </a:r>
            <a:r>
              <a:rPr lang="vi-VN" sz="2400" b="1" dirty="0">
                <a:latin typeface="Arial" pitchFamily="34" charset="0"/>
                <a:cs typeface="Arial" pitchFamily="34" charset="0"/>
              </a:rPr>
              <a:t>N</a:t>
            </a:r>
            <a:r>
              <a:rPr lang="en-US" sz="2400" b="1" dirty="0">
                <a:latin typeface="Arial" pitchFamily="34" charset="0"/>
                <a:cs typeface="Arial" pitchFamily="34" charset="0"/>
              </a:rPr>
              <a:t>. </a:t>
            </a:r>
            <a:r>
              <a:rPr lang="vi-VN" sz="2400" b="1" dirty="0">
                <a:latin typeface="Arial" pitchFamily="34" charset="0"/>
                <a:cs typeface="Arial" pitchFamily="34" charset="0"/>
              </a:rPr>
              <a:t>nhắc nhở nhiều lần nhưng bé không nghe. Tức giận, </a:t>
            </a:r>
            <a:r>
              <a:rPr lang="en-US" sz="2400" b="1" dirty="0" err="1">
                <a:latin typeface="Arial" pitchFamily="34" charset="0"/>
                <a:cs typeface="Arial" pitchFamily="34" charset="0"/>
              </a:rPr>
              <a:t>cô</a:t>
            </a:r>
            <a:r>
              <a:rPr lang="en-US" sz="2400" b="1" dirty="0">
                <a:latin typeface="Arial" pitchFamily="34" charset="0"/>
                <a:cs typeface="Arial" pitchFamily="34" charset="0"/>
              </a:rPr>
              <a:t> </a:t>
            </a:r>
            <a:r>
              <a:rPr lang="vi-VN" sz="2400" b="1" dirty="0">
                <a:latin typeface="Arial" pitchFamily="34" charset="0"/>
                <a:cs typeface="Arial" pitchFamily="34" charset="0"/>
              </a:rPr>
              <a:t>N</a:t>
            </a:r>
            <a:r>
              <a:rPr lang="en-US" sz="2400" b="1" dirty="0">
                <a:latin typeface="Arial" pitchFamily="34" charset="0"/>
                <a:cs typeface="Arial" pitchFamily="34" charset="0"/>
              </a:rPr>
              <a:t>.</a:t>
            </a:r>
            <a:r>
              <a:rPr lang="vi-VN" sz="2400" b="1" dirty="0">
                <a:latin typeface="Arial" pitchFamily="34" charset="0"/>
                <a:cs typeface="Arial" pitchFamily="34" charset="0"/>
              </a:rPr>
              <a:t> liền dùng hai tay xốc nách bế cháu đưa vào thang máy dùng để chở thức ăn ở tầng một rồi nhấn nút. Thang máy chạy xuống tầng trệt thì </a:t>
            </a:r>
            <a:r>
              <a:rPr lang="en-US" sz="2400" b="1" dirty="0" err="1">
                <a:latin typeface="Arial" pitchFamily="34" charset="0"/>
                <a:cs typeface="Arial" pitchFamily="34" charset="0"/>
              </a:rPr>
              <a:t>Cô</a:t>
            </a:r>
            <a:r>
              <a:rPr lang="en-US" sz="2400" b="1" dirty="0">
                <a:latin typeface="Arial" pitchFamily="34" charset="0"/>
                <a:cs typeface="Arial" pitchFamily="34" charset="0"/>
              </a:rPr>
              <a:t> </a:t>
            </a:r>
            <a:r>
              <a:rPr lang="vi-VN" sz="2400" b="1" dirty="0">
                <a:latin typeface="Arial" pitchFamily="34" charset="0"/>
                <a:cs typeface="Arial" pitchFamily="34" charset="0"/>
              </a:rPr>
              <a:t>N cũng đi bộ xuống cầu thang bộ, đến nơi mở cửa ra </a:t>
            </a:r>
            <a:r>
              <a:rPr lang="en-US" sz="2400" b="1" dirty="0" err="1">
                <a:latin typeface="Arial" pitchFamily="34" charset="0"/>
                <a:cs typeface="Arial" pitchFamily="34" charset="0"/>
              </a:rPr>
              <a:t>Cô</a:t>
            </a:r>
            <a:r>
              <a:rPr lang="en-US" sz="2400" b="1" dirty="0">
                <a:latin typeface="Arial" pitchFamily="34" charset="0"/>
                <a:cs typeface="Arial" pitchFamily="34" charset="0"/>
              </a:rPr>
              <a:t> </a:t>
            </a:r>
            <a:r>
              <a:rPr lang="vi-VN" sz="2400" b="1" dirty="0">
                <a:latin typeface="Arial" pitchFamily="34" charset="0"/>
                <a:cs typeface="Arial" pitchFamily="34" charset="0"/>
              </a:rPr>
              <a:t>N phát hiện cháu </a:t>
            </a:r>
            <a:r>
              <a:rPr lang="en-US" sz="2400" b="1" dirty="0" err="1">
                <a:latin typeface="Arial" pitchFamily="34" charset="0"/>
                <a:cs typeface="Arial" pitchFamily="34" charset="0"/>
              </a:rPr>
              <a:t>bé</a:t>
            </a:r>
            <a:r>
              <a:rPr lang="en-US" sz="2400" b="1" dirty="0">
                <a:latin typeface="Arial" pitchFamily="34" charset="0"/>
                <a:cs typeface="Arial" pitchFamily="34" charset="0"/>
              </a:rPr>
              <a:t> </a:t>
            </a:r>
            <a:r>
              <a:rPr lang="vi-VN" sz="2400" b="1" dirty="0">
                <a:latin typeface="Arial" pitchFamily="34" charset="0"/>
                <a:cs typeface="Arial" pitchFamily="34" charset="0"/>
              </a:rPr>
              <a:t>mình đầy máu nằm bất tỉnh trên sàn thang máy</a:t>
            </a:r>
            <a:r>
              <a:rPr lang="vi-VN" sz="2400" b="1" dirty="0" smtClean="0">
                <a:latin typeface="Arial" pitchFamily="34" charset="0"/>
                <a:cs typeface="Arial" pitchFamily="34" charset="0"/>
              </a:rPr>
              <a:t>. </a:t>
            </a:r>
            <a:r>
              <a:rPr lang="en-US" sz="2400" b="1" dirty="0" err="1">
                <a:latin typeface="Arial" pitchFamily="34" charset="0"/>
                <a:cs typeface="Arial" pitchFamily="34" charset="0"/>
              </a:rPr>
              <a:t>Cô</a:t>
            </a:r>
            <a:r>
              <a:rPr lang="en-US" sz="2400" b="1" dirty="0">
                <a:latin typeface="Arial" pitchFamily="34" charset="0"/>
                <a:cs typeface="Arial" pitchFamily="34" charset="0"/>
              </a:rPr>
              <a:t> </a:t>
            </a:r>
            <a:r>
              <a:rPr lang="vi-VN" sz="2400" b="1" dirty="0">
                <a:latin typeface="Arial" pitchFamily="34" charset="0"/>
                <a:cs typeface="Arial" pitchFamily="34" charset="0"/>
              </a:rPr>
              <a:t>N vội đưa cháu đến bệnh viện cấp cứu, sau đó </a:t>
            </a:r>
            <a:r>
              <a:rPr lang="vi-VN" sz="2400" b="1" dirty="0" smtClean="0">
                <a:latin typeface="Arial" pitchFamily="34" charset="0"/>
                <a:cs typeface="Arial" pitchFamily="34" charset="0"/>
              </a:rPr>
              <a:t>chuyển </a:t>
            </a:r>
            <a:r>
              <a:rPr lang="vi-VN" sz="2400" b="1" dirty="0">
                <a:latin typeface="Arial" pitchFamily="34" charset="0"/>
                <a:cs typeface="Arial" pitchFamily="34" charset="0"/>
              </a:rPr>
              <a:t>đến bệnh viện Chợ Rẫy</a:t>
            </a:r>
            <a:r>
              <a:rPr lang="vi-VN" sz="2400" b="1" dirty="0" smtClean="0">
                <a:latin typeface="Arial" pitchFamily="34" charset="0"/>
                <a:cs typeface="Arial" pitchFamily="34" charset="0"/>
              </a:rPr>
              <a:t>.</a:t>
            </a:r>
            <a:endParaRPr lang="en-US" sz="2400" b="1" dirty="0" smtClean="0">
              <a:latin typeface="Arial" pitchFamily="34" charset="0"/>
              <a:cs typeface="Arial" pitchFamily="34" charset="0"/>
            </a:endParaRPr>
          </a:p>
          <a:p>
            <a:pPr algn="just"/>
            <a:r>
              <a:rPr lang="en-US" sz="2400" b="1" dirty="0">
                <a:latin typeface="Arial" pitchFamily="34" charset="0"/>
                <a:cs typeface="Arial" pitchFamily="34" charset="0"/>
              </a:rPr>
              <a:t/>
            </a:r>
            <a:br>
              <a:rPr lang="en-US" sz="2400" b="1"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19189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Bé Vinh lúc điều trị tại Bệnh viện Chợ Rẫ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52673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 Thang máy vận chuyển thức ăn mà bé Vinh bị nhốt vào gây thương tật nặng cho bé.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67000"/>
            <a:ext cx="4572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p:cNvSpPr>
            <a:spLocks noChangeArrowheads="1"/>
          </p:cNvSpPr>
          <p:nvPr/>
        </p:nvSpPr>
        <p:spPr bwMode="auto">
          <a:xfrm>
            <a:off x="5715000" y="685800"/>
            <a:ext cx="342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b="1" dirty="0"/>
              <a:t>Thang máy vận chuyển thức ăn </a:t>
            </a:r>
            <a:r>
              <a:rPr lang="en-US" altLang="en-US" b="1" dirty="0" err="1"/>
              <a:t>nơi</a:t>
            </a:r>
            <a:r>
              <a:rPr lang="en-US" altLang="en-US" b="1" dirty="0"/>
              <a:t> </a:t>
            </a:r>
            <a:r>
              <a:rPr lang="vi-VN" altLang="en-US" b="1" dirty="0"/>
              <a:t>bé </a:t>
            </a:r>
            <a:r>
              <a:rPr lang="vi-VN" altLang="en-US" b="1" dirty="0" smtClean="0"/>
              <a:t>bị </a:t>
            </a:r>
            <a:r>
              <a:rPr lang="vi-VN" altLang="en-US" b="1" dirty="0"/>
              <a:t>nhốt vào </a:t>
            </a:r>
            <a:r>
              <a:rPr lang="en-US" altLang="en-US" b="1" dirty="0"/>
              <a:t> </a:t>
            </a:r>
            <a:r>
              <a:rPr lang="en-US" altLang="en-US" b="1" dirty="0" err="1"/>
              <a:t>đã</a:t>
            </a:r>
            <a:r>
              <a:rPr lang="en-US" altLang="en-US" b="1" dirty="0"/>
              <a:t> </a:t>
            </a:r>
            <a:r>
              <a:rPr lang="vi-VN" altLang="en-US" b="1" dirty="0"/>
              <a:t>gây thương tật nặng cho bé.</a:t>
            </a:r>
            <a:endParaRPr lang="en-US" altLang="en-US" b="1" dirty="0"/>
          </a:p>
        </p:txBody>
      </p:sp>
      <p:sp>
        <p:nvSpPr>
          <p:cNvPr id="5" name="Rectangle 4"/>
          <p:cNvSpPr/>
          <p:nvPr/>
        </p:nvSpPr>
        <p:spPr>
          <a:xfrm>
            <a:off x="4355976" y="1581054"/>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66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71600" y="1412776"/>
            <a:ext cx="7632848" cy="3888432"/>
          </a:xfrm>
        </p:spPr>
        <p:txBody>
          <a:bodyPr rtlCol="0">
            <a:normAutofit fontScale="90000"/>
          </a:bodyPr>
          <a:lstStyle/>
          <a:p>
            <a:pPr algn="just" eaLnBrk="1" fontAlgn="auto" hangingPunct="1">
              <a:spcAft>
                <a:spcPts val="0"/>
              </a:spcAft>
              <a:defRPr/>
            </a:pPr>
            <a:r>
              <a:rPr lang="en-US" altLang="en-US" sz="2200" dirty="0" err="1" smtClean="0">
                <a:latin typeface="Arial" panose="020B0604020202020204" pitchFamily="34" charset="0"/>
                <a:cs typeface="Arial" panose="020B0604020202020204" pitchFamily="34" charset="0"/>
              </a:rPr>
              <a:t>Trong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giờ</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dạy</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sáng</a:t>
            </a:r>
            <a:r>
              <a:rPr lang="en-US" altLang="en-US" sz="2200" dirty="0" smtClean="0">
                <a:latin typeface="Arial" panose="020B0604020202020204" pitchFamily="34" charset="0"/>
                <a:cs typeface="Arial" panose="020B0604020202020204" pitchFamily="34" charset="0"/>
              </a:rPr>
              <a:t> 15/9/2009, </a:t>
            </a:r>
            <a:r>
              <a:rPr lang="en-US" altLang="en-US" sz="2200" dirty="0" err="1" smtClean="0">
                <a:latin typeface="Arial" panose="020B0604020202020204" pitchFamily="34" charset="0"/>
                <a:cs typeface="Arial" panose="020B0604020202020204" pitchFamily="34" charset="0"/>
              </a:rPr>
              <a:t>Nguyễn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Đ.H</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giáo</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viên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dạy</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nhạc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tại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một</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trường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mầm</a:t>
            </a:r>
            <a:r>
              <a:rPr lang="en-US" altLang="en-US" sz="2200" dirty="0" smtClean="0">
                <a:latin typeface="Arial" panose="020B0604020202020204" pitchFamily="34" charset="0"/>
                <a:cs typeface="Arial" panose="020B0604020202020204" pitchFamily="34" charset="0"/>
              </a:rPr>
              <a:t> non </a:t>
            </a:r>
            <a:r>
              <a:rPr lang="en-US" altLang="en-US" sz="2200" dirty="0" err="1" smtClean="0">
                <a:latin typeface="Arial" panose="020B0604020202020204" pitchFamily="34" charset="0"/>
                <a:cs typeface="Arial" panose="020B0604020202020204" pitchFamily="34" charset="0"/>
              </a:rPr>
              <a:t>đã</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giở</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trò</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dâm</a:t>
            </a:r>
            <a:r>
              <a:rPr lang="en-US" altLang="en-US" sz="2200" dirty="0" smtClean="0">
                <a:latin typeface="Arial" panose="020B0604020202020204" pitchFamily="34" charset="0"/>
                <a:cs typeface="Arial" panose="020B0604020202020204" pitchFamily="34" charset="0"/>
              </a:rPr>
              <a:t> ô </a:t>
            </a:r>
            <a:r>
              <a:rPr lang="en-US" altLang="en-US" sz="2200" dirty="0" err="1" smtClean="0">
                <a:latin typeface="Arial" panose="020B0604020202020204" pitchFamily="34" charset="0"/>
                <a:cs typeface="Arial" panose="020B0604020202020204" pitchFamily="34" charset="0"/>
              </a:rPr>
              <a:t>với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một</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học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sinh</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mới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hơn</a:t>
            </a:r>
            <a:r>
              <a:rPr lang="en-US" altLang="en-US" sz="2200" dirty="0" smtClean="0">
                <a:latin typeface="Arial" panose="020B0604020202020204" pitchFamily="34" charset="0"/>
                <a:cs typeface="Arial" panose="020B0604020202020204" pitchFamily="34" charset="0"/>
              </a:rPr>
              <a:t> 4 </a:t>
            </a:r>
            <a:r>
              <a:rPr lang="en-US" altLang="en-US" sz="2200" dirty="0" err="1" smtClean="0">
                <a:latin typeface="Arial" panose="020B0604020202020204" pitchFamily="34" charset="0"/>
                <a:cs typeface="Arial" panose="020B0604020202020204" pitchFamily="34" charset="0"/>
              </a:rPr>
              <a:t>tuổi</a:t>
            </a:r>
            <a:r>
              <a:rPr lang="en-US" altLang="en-US" sz="2200" dirty="0" smtClean="0">
                <a:latin typeface="Arial" panose="020B0604020202020204" pitchFamily="34" charset="0"/>
                <a:cs typeface="Arial" panose="020B0604020202020204" pitchFamily="34" charset="0"/>
              </a:rPr>
              <a:t>.</a:t>
            </a:r>
            <a:br>
              <a:rPr lang="en-US" altLang="en-US" sz="2200" dirty="0" smtClean="0">
                <a:latin typeface="Arial" panose="020B0604020202020204" pitchFamily="34" charset="0"/>
                <a:cs typeface="Arial" panose="020B0604020202020204" pitchFamily="34" charset="0"/>
              </a:rPr>
            </a:br>
            <a:r>
              <a:rPr lang="en-US" altLang="en-US" sz="2200" dirty="0" err="1" smtClean="0">
                <a:latin typeface="Arial" panose="020B0604020202020204" pitchFamily="34" charset="0"/>
                <a:cs typeface="Arial" panose="020B0604020202020204" pitchFamily="34" charset="0"/>
              </a:rPr>
              <a:t>Ngày</a:t>
            </a:r>
            <a:r>
              <a:rPr lang="en-US" altLang="en-US" sz="2200" dirty="0" smtClean="0">
                <a:latin typeface="Arial" panose="020B0604020202020204" pitchFamily="34" charset="0"/>
                <a:cs typeface="Arial" panose="020B0604020202020204" pitchFamily="34" charset="0"/>
              </a:rPr>
              <a:t> 16/9, </a:t>
            </a:r>
            <a:r>
              <a:rPr lang="en-US" altLang="en-US" sz="2200" dirty="0" err="1" smtClean="0">
                <a:latin typeface="Arial" panose="020B0604020202020204" pitchFamily="34" charset="0"/>
                <a:cs typeface="Arial" panose="020B0604020202020204" pitchFamily="34" charset="0"/>
              </a:rPr>
              <a:t>Công</a:t>
            </a:r>
            <a:r>
              <a:rPr lang="en-US" altLang="en-US" sz="2200" dirty="0" smtClean="0">
                <a:latin typeface="Arial" panose="020B0604020202020204" pitchFamily="34" charset="0"/>
                <a:cs typeface="Arial" panose="020B0604020202020204" pitchFamily="34" charset="0"/>
              </a:rPr>
              <a:t> an </a:t>
            </a:r>
            <a:r>
              <a:rPr lang="en-US" altLang="en-US" sz="2200" dirty="0" err="1" smtClean="0">
                <a:latin typeface="Arial" panose="020B0604020202020204" pitchFamily="34" charset="0"/>
                <a:cs typeface="Arial" panose="020B0604020202020204" pitchFamily="34" charset="0"/>
              </a:rPr>
              <a:t>phường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đã</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tạm</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giữ</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hình</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sự</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Nguyễn</a:t>
            </a:r>
            <a:r>
              <a:rPr lang="en-US" altLang="en-US" sz="2200" dirty="0" smtClean="0">
                <a:latin typeface="Arial" panose="020B0604020202020204" pitchFamily="34" charset="0"/>
                <a:cs typeface="Arial" panose="020B0604020202020204" pitchFamily="34" charset="0"/>
              </a:rPr>
              <a:t> Đ.H, 22 </a:t>
            </a:r>
            <a:r>
              <a:rPr lang="en-US" altLang="en-US" sz="2200" dirty="0" err="1" smtClean="0">
                <a:latin typeface="Arial" panose="020B0604020202020204" pitchFamily="34" charset="0"/>
                <a:cs typeface="Arial" panose="020B0604020202020204" pitchFamily="34" charset="0"/>
              </a:rPr>
              <a:t>tuổi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là</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giáo</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viên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dạy</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nhạc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để</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điều</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tra</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hành</a:t>
            </a:r>
            <a:r>
              <a:rPr lang="en-US" altLang="en-US" sz="2200" dirty="0" smtClean="0">
                <a:latin typeface="Arial" panose="020B0604020202020204" pitchFamily="34" charset="0"/>
                <a:cs typeface="Arial" panose="020B0604020202020204" pitchFamily="34" charset="0"/>
              </a:rPr>
              <a:t> vi </a:t>
            </a:r>
            <a:r>
              <a:rPr lang="en-US" altLang="en-US" sz="2200" dirty="0" err="1" smtClean="0">
                <a:latin typeface="Arial" panose="020B0604020202020204" pitchFamily="34" charset="0"/>
                <a:cs typeface="Arial" panose="020B0604020202020204" pitchFamily="34" charset="0"/>
              </a:rPr>
              <a:t>dâm</a:t>
            </a:r>
            <a:r>
              <a:rPr lang="en-US" altLang="en-US" sz="2200" dirty="0" smtClean="0">
                <a:latin typeface="Arial" panose="020B0604020202020204" pitchFamily="34" charset="0"/>
                <a:cs typeface="Arial" panose="020B0604020202020204" pitchFamily="34" charset="0"/>
              </a:rPr>
              <a:t> ô </a:t>
            </a:r>
            <a:r>
              <a:rPr lang="en-US" altLang="en-US" sz="2200" dirty="0" err="1" smtClean="0">
                <a:latin typeface="Arial" panose="020B0604020202020204" pitchFamily="34" charset="0"/>
                <a:cs typeface="Arial" panose="020B0604020202020204" pitchFamily="34" charset="0"/>
              </a:rPr>
              <a:t>với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trẻ</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em</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Trước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đó</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cơ</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quan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Công</a:t>
            </a:r>
            <a:r>
              <a:rPr lang="en-US" altLang="en-US" sz="2200" dirty="0" smtClean="0">
                <a:latin typeface="Arial" panose="020B0604020202020204" pitchFamily="34" charset="0"/>
                <a:cs typeface="Arial" panose="020B0604020202020204" pitchFamily="34" charset="0"/>
              </a:rPr>
              <a:t> an </a:t>
            </a:r>
            <a:r>
              <a:rPr lang="en-US" altLang="en-US" sz="2200" dirty="0" err="1" smtClean="0">
                <a:latin typeface="Arial" panose="020B0604020202020204" pitchFamily="34" charset="0"/>
                <a:cs typeface="Arial" panose="020B0604020202020204" pitchFamily="34" charset="0"/>
              </a:rPr>
              <a:t>nhận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được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trình</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báo</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của</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gia</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đình</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một</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bé</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gái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hơn</a:t>
            </a:r>
            <a:r>
              <a:rPr lang="en-US" altLang="en-US" sz="2200" dirty="0" smtClean="0">
                <a:latin typeface="Arial" panose="020B0604020202020204" pitchFamily="34" charset="0"/>
                <a:cs typeface="Arial" panose="020B0604020202020204" pitchFamily="34" charset="0"/>
              </a:rPr>
              <a:t> 4 </a:t>
            </a:r>
            <a:r>
              <a:rPr lang="en-US" altLang="en-US" sz="2200" dirty="0" err="1" smtClean="0">
                <a:latin typeface="Arial" panose="020B0604020202020204" pitchFamily="34" charset="0"/>
                <a:cs typeface="Arial" panose="020B0604020202020204" pitchFamily="34" charset="0"/>
              </a:rPr>
              <a:t>tuổi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học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sinh</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trường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mầm</a:t>
            </a:r>
            <a:r>
              <a:rPr lang="en-US" altLang="en-US" sz="2200" dirty="0" smtClean="0">
                <a:latin typeface="Arial" panose="020B0604020202020204" pitchFamily="34" charset="0"/>
                <a:cs typeface="Arial" panose="020B0604020202020204" pitchFamily="34" charset="0"/>
              </a:rPr>
              <a:t> non </a:t>
            </a:r>
            <a:r>
              <a:rPr lang="en-US" altLang="en-US" sz="2200" dirty="0" err="1" smtClean="0">
                <a:latin typeface="Arial" panose="020B0604020202020204" pitchFamily="34" charset="0"/>
                <a:cs typeface="Arial" panose="020B0604020202020204" pitchFamily="34" charset="0"/>
              </a:rPr>
              <a:t>trên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về</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những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biểu</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hiện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khác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lạ</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của</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cháu</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bé</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Khi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gặng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hỏi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cháu</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bé</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đã</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mô</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tả</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lại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hành</a:t>
            </a:r>
            <a:r>
              <a:rPr lang="en-US" altLang="en-US" sz="2200" dirty="0" smtClean="0">
                <a:latin typeface="Arial" panose="020B0604020202020204" pitchFamily="34" charset="0"/>
                <a:cs typeface="Arial" panose="020B0604020202020204" pitchFamily="34" charset="0"/>
              </a:rPr>
              <a:t> vi </a:t>
            </a:r>
            <a:r>
              <a:rPr lang="en-US" altLang="en-US" sz="2200" dirty="0" err="1" smtClean="0">
                <a:latin typeface="Arial" panose="020B0604020202020204" pitchFamily="34" charset="0"/>
                <a:cs typeface="Arial" panose="020B0604020202020204" pitchFamily="34" charset="0"/>
              </a:rPr>
              <a:t>dâm</a:t>
            </a:r>
            <a:r>
              <a:rPr lang="en-US" altLang="en-US" sz="2200" dirty="0" smtClean="0">
                <a:latin typeface="Arial" panose="020B0604020202020204" pitchFamily="34" charset="0"/>
                <a:cs typeface="Arial" panose="020B0604020202020204" pitchFamily="34" charset="0"/>
              </a:rPr>
              <a:t> ô </a:t>
            </a:r>
            <a:r>
              <a:rPr lang="en-US" altLang="en-US" sz="2200" dirty="0" err="1" smtClean="0">
                <a:latin typeface="Arial" panose="020B0604020202020204" pitchFamily="34" charset="0"/>
                <a:cs typeface="Arial" panose="020B0604020202020204" pitchFamily="34" charset="0"/>
              </a:rPr>
              <a:t>của</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Nguyễn</a:t>
            </a:r>
            <a:r>
              <a:rPr lang="en-US" altLang="en-US" sz="2200" dirty="0" smtClean="0">
                <a:latin typeface="Arial" panose="020B0604020202020204" pitchFamily="34" charset="0"/>
                <a:cs typeface="Arial" panose="020B0604020202020204" pitchFamily="34" charset="0"/>
              </a:rPr>
              <a:t> Đ.H. </a:t>
            </a:r>
            <a:r>
              <a:rPr lang="en-US" altLang="en-US" sz="2200" dirty="0" err="1" smtClean="0">
                <a:latin typeface="Arial" panose="020B0604020202020204" pitchFamily="34" charset="0"/>
                <a:cs typeface="Arial" panose="020B0604020202020204" pitchFamily="34" charset="0"/>
              </a:rPr>
              <a:t>đối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với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cháu</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trong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giờ</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dạy</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nhạc</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sáng</a:t>
            </a:r>
            <a:r>
              <a:rPr lang="en-US" altLang="en-US" sz="2200" dirty="0" smtClean="0">
                <a:latin typeface="Arial" panose="020B0604020202020204" pitchFamily="34" charset="0"/>
                <a:cs typeface="Arial" panose="020B0604020202020204" pitchFamily="34" charset="0"/>
              </a:rPr>
              <a:t> 15/9. </a:t>
            </a:r>
            <a:br>
              <a:rPr lang="en-US" altLang="en-US" sz="2200" dirty="0" smtClean="0">
                <a:latin typeface="Arial" panose="020B0604020202020204" pitchFamily="34" charset="0"/>
                <a:cs typeface="Arial" panose="020B0604020202020204" pitchFamily="34" charset="0"/>
              </a:rPr>
            </a:br>
            <a:endParaRPr lang="en-US" altLang="en-US" sz="2400" dirty="0" smtClean="0"/>
          </a:p>
        </p:txBody>
      </p:sp>
      <p:sp>
        <p:nvSpPr>
          <p:cNvPr id="36867" name="Rectangle 1"/>
          <p:cNvSpPr>
            <a:spLocks noChangeArrowheads="1"/>
          </p:cNvSpPr>
          <p:nvPr/>
        </p:nvSpPr>
        <p:spPr bwMode="auto">
          <a:xfrm>
            <a:off x="1220788" y="534988"/>
            <a:ext cx="6807596" cy="49244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625475"/>
            <a:r>
              <a:rPr lang="en-US" sz="2600" b="1">
                <a:solidFill>
                  <a:schemeClr val="bg1"/>
                </a:solidFill>
                <a:latin typeface="Arial" pitchFamily="34" charset="0"/>
                <a:cs typeface="Arial" pitchFamily="34" charset="0"/>
              </a:rPr>
              <a:t>Một trẻ mầm non bị thầy giáo dâm ô</a:t>
            </a:r>
            <a:endParaRPr lang="en-US" sz="26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12074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163" y="228600"/>
            <a:ext cx="8839200" cy="762000"/>
          </a:xfrm>
          <a:solidFill>
            <a:srgbClr val="FF0000"/>
          </a:solidFill>
        </p:spPr>
        <p:txBody>
          <a:bodyPr/>
          <a:lstStyle/>
          <a:p>
            <a:pPr eaLnBrk="1" hangingPunct="1"/>
            <a:r>
              <a:rPr lang="en-US" altLang="en-US" sz="2000" b="1" dirty="0" err="1" smtClean="0">
                <a:solidFill>
                  <a:schemeClr val="bg1"/>
                </a:solidFill>
                <a:latin typeface="Arial" charset="0"/>
                <a:cs typeface="Arial" charset="0"/>
              </a:rPr>
              <a:t>Đánh</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đập</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hành</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hạ</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các</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cháu</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nhỏ</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tại</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trường</a:t>
            </a:r>
            <a:r>
              <a:rPr lang="en-US" altLang="en-US" sz="2000" b="1" dirty="0" smtClean="0">
                <a:solidFill>
                  <a:schemeClr val="bg1"/>
                </a:solidFill>
                <a:latin typeface="Arial" charset="0"/>
                <a:cs typeface="Arial" charset="0"/>
              </a:rPr>
              <a:t> MN </a:t>
            </a:r>
            <a:r>
              <a:rPr lang="en-US" altLang="en-US" sz="2000" b="1" dirty="0" err="1" smtClean="0">
                <a:solidFill>
                  <a:schemeClr val="bg1"/>
                </a:solidFill>
                <a:latin typeface="Arial" charset="0"/>
                <a:cs typeface="Arial" charset="0"/>
              </a:rPr>
              <a:t>tư</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thục</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Phương</a:t>
            </a:r>
            <a:r>
              <a:rPr lang="en-US" altLang="en-US" sz="2000" b="1" dirty="0" smtClean="0">
                <a:solidFill>
                  <a:schemeClr val="bg1"/>
                </a:solidFill>
                <a:latin typeface="Arial" charset="0"/>
                <a:cs typeface="Arial" charset="0"/>
              </a:rPr>
              <a:t> </a:t>
            </a:r>
            <a:r>
              <a:rPr lang="en-US" altLang="en-US" sz="2000" b="1" dirty="0" err="1" smtClean="0">
                <a:solidFill>
                  <a:schemeClr val="bg1"/>
                </a:solidFill>
                <a:latin typeface="Arial" charset="0"/>
                <a:cs typeface="Arial" charset="0"/>
              </a:rPr>
              <a:t>Anh</a:t>
            </a:r>
            <a:endParaRPr lang="en-US" altLang="en-US" sz="2000" b="1" dirty="0" smtClean="0">
              <a:solidFill>
                <a:schemeClr val="bg1"/>
              </a:solidFill>
              <a:latin typeface="Arial" charset="0"/>
              <a:cs typeface="Arial" charset="0"/>
            </a:endParaRPr>
          </a:p>
        </p:txBody>
      </p:sp>
      <p:pic>
        <p:nvPicPr>
          <p:cNvPr id="37891" name="Picture 4" descr="Bảo mẫu &quot;phù thủy&quot;: Từ hành xác tới đánh chết trẻ - 1">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68760"/>
            <a:ext cx="60579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249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533400" y="222691"/>
            <a:ext cx="8229600" cy="944562"/>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altLang="en-US" sz="2800" b="1" dirty="0" err="1" smtClean="0">
                <a:solidFill>
                  <a:schemeClr val="tx1"/>
                </a:solidFill>
                <a:latin typeface="Arial" pitchFamily="34" charset="0"/>
                <a:cs typeface="Arial" pitchFamily="34" charset="0"/>
              </a:rPr>
              <a:t>Học</a:t>
            </a:r>
            <a:r>
              <a:rPr lang="en-US" altLang="en-US" sz="2800" b="1" dirty="0" smtClean="0">
                <a:solidFill>
                  <a:schemeClr val="tx1"/>
                </a:solidFill>
                <a:latin typeface="Arial" pitchFamily="34" charset="0"/>
                <a:cs typeface="Arial" pitchFamily="34" charset="0"/>
              </a:rPr>
              <a:t> </a:t>
            </a:r>
            <a:r>
              <a:rPr lang="en-US" altLang="en-US" sz="2800" b="1" dirty="0" err="1" smtClean="0">
                <a:solidFill>
                  <a:schemeClr val="tx1"/>
                </a:solidFill>
                <a:latin typeface="Arial" pitchFamily="34" charset="0"/>
                <a:cs typeface="Arial" pitchFamily="34" charset="0"/>
              </a:rPr>
              <a:t>sinh</a:t>
            </a:r>
            <a:r>
              <a:rPr lang="en-US" altLang="en-US" sz="2800" b="1" dirty="0" smtClean="0">
                <a:solidFill>
                  <a:schemeClr val="tx1"/>
                </a:solidFill>
                <a:latin typeface="Arial" pitchFamily="34" charset="0"/>
                <a:cs typeface="Arial" pitchFamily="34" charset="0"/>
              </a:rPr>
              <a:t> </a:t>
            </a:r>
            <a:r>
              <a:rPr lang="en-US" altLang="en-US" sz="2800" b="1" dirty="0" err="1" smtClean="0">
                <a:solidFill>
                  <a:schemeClr val="tx1"/>
                </a:solidFill>
                <a:latin typeface="Arial" pitchFamily="34" charset="0"/>
                <a:cs typeface="Arial" pitchFamily="34" charset="0"/>
              </a:rPr>
              <a:t>lĩnh</a:t>
            </a:r>
            <a:r>
              <a:rPr lang="en-US" altLang="en-US" sz="2800" b="1" dirty="0" smtClean="0">
                <a:solidFill>
                  <a:schemeClr val="tx1"/>
                </a:solidFill>
                <a:latin typeface="Arial" pitchFamily="34" charset="0"/>
                <a:cs typeface="Arial" pitchFamily="34" charset="0"/>
              </a:rPr>
              <a:t> </a:t>
            </a:r>
            <a:r>
              <a:rPr lang="en-US" altLang="en-US" sz="2800" b="1" dirty="0" err="1" smtClean="0">
                <a:solidFill>
                  <a:schemeClr val="tx1"/>
                </a:solidFill>
                <a:latin typeface="Arial" pitchFamily="34" charset="0"/>
                <a:cs typeface="Arial" pitchFamily="34" charset="0"/>
              </a:rPr>
              <a:t>án</a:t>
            </a:r>
            <a:r>
              <a:rPr lang="en-US" altLang="en-US" sz="2800" b="1" dirty="0" smtClean="0">
                <a:solidFill>
                  <a:schemeClr val="tx1"/>
                </a:solidFill>
                <a:latin typeface="Arial" pitchFamily="34" charset="0"/>
                <a:cs typeface="Arial" pitchFamily="34" charset="0"/>
              </a:rPr>
              <a:t> </a:t>
            </a:r>
            <a:r>
              <a:rPr lang="en-US" altLang="en-US" sz="2800" b="1" dirty="0" err="1" smtClean="0">
                <a:solidFill>
                  <a:schemeClr val="tx1"/>
                </a:solidFill>
                <a:latin typeface="Arial" pitchFamily="34" charset="0"/>
                <a:cs typeface="Arial" pitchFamily="34" charset="0"/>
              </a:rPr>
              <a:t>vì</a:t>
            </a:r>
            <a:r>
              <a:rPr lang="en-US" altLang="en-US" sz="2800" b="1" dirty="0" smtClean="0">
                <a:solidFill>
                  <a:schemeClr val="tx1"/>
                </a:solidFill>
                <a:latin typeface="Arial" pitchFamily="34" charset="0"/>
                <a:cs typeface="Arial" pitchFamily="34" charset="0"/>
              </a:rPr>
              <a:t> "</a:t>
            </a:r>
            <a:r>
              <a:rPr lang="en-US" altLang="en-US" sz="2800" b="1" dirty="0" err="1" smtClean="0">
                <a:solidFill>
                  <a:schemeClr val="tx1"/>
                </a:solidFill>
                <a:latin typeface="Arial" pitchFamily="34" charset="0"/>
                <a:cs typeface="Arial" pitchFamily="34" charset="0"/>
              </a:rPr>
              <a:t>nghịch</a:t>
            </a:r>
            <a:r>
              <a:rPr lang="en-US" altLang="en-US" sz="2800" b="1" dirty="0" smtClean="0">
                <a:solidFill>
                  <a:schemeClr val="tx1"/>
                </a:solidFill>
                <a:latin typeface="Arial" pitchFamily="34" charset="0"/>
                <a:cs typeface="Arial" pitchFamily="34" charset="0"/>
              </a:rPr>
              <a:t>" </a:t>
            </a:r>
            <a:r>
              <a:rPr lang="en-US" altLang="en-US" sz="2800" b="1" dirty="0" err="1" smtClean="0">
                <a:solidFill>
                  <a:schemeClr val="tx1"/>
                </a:solidFill>
                <a:latin typeface="Arial" pitchFamily="34" charset="0"/>
                <a:cs typeface="Arial" pitchFamily="34" charset="0"/>
              </a:rPr>
              <a:t>trẻ</a:t>
            </a:r>
            <a:r>
              <a:rPr lang="en-US" altLang="en-US" sz="2800" b="1" dirty="0" smtClean="0">
                <a:solidFill>
                  <a:schemeClr val="tx1"/>
                </a:solidFill>
                <a:latin typeface="Arial" pitchFamily="34" charset="0"/>
                <a:cs typeface="Arial" pitchFamily="34" charset="0"/>
              </a:rPr>
              <a:t> </a:t>
            </a:r>
            <a:r>
              <a:rPr lang="en-US" altLang="en-US" sz="2800" b="1" dirty="0" err="1" smtClean="0">
                <a:solidFill>
                  <a:schemeClr val="tx1"/>
                </a:solidFill>
                <a:latin typeface="Arial" pitchFamily="34" charset="0"/>
                <a:cs typeface="Arial" pitchFamily="34" charset="0"/>
              </a:rPr>
              <a:t>mầm</a:t>
            </a:r>
            <a:r>
              <a:rPr lang="en-US" altLang="en-US" sz="2800" b="1" dirty="0" smtClean="0">
                <a:solidFill>
                  <a:schemeClr val="tx1"/>
                </a:solidFill>
                <a:latin typeface="Arial" pitchFamily="34" charset="0"/>
                <a:cs typeface="Arial" pitchFamily="34" charset="0"/>
              </a:rPr>
              <a:t> non</a:t>
            </a:r>
            <a:endParaRPr lang="en-US" altLang="en-US" sz="2800" dirty="0" smtClean="0">
              <a:solidFill>
                <a:schemeClr val="tx1"/>
              </a:solidFill>
              <a:latin typeface="Arial" pitchFamily="34" charset="0"/>
              <a:cs typeface="Arial" pitchFamily="34" charset="0"/>
            </a:endParaRPr>
          </a:p>
        </p:txBody>
      </p:sp>
      <p:sp>
        <p:nvSpPr>
          <p:cNvPr id="29699" name="Title 1"/>
          <p:cNvSpPr txBox="1">
            <a:spLocks/>
          </p:cNvSpPr>
          <p:nvPr/>
        </p:nvSpPr>
        <p:spPr bwMode="auto">
          <a:xfrm>
            <a:off x="533400" y="11430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smtClean="0">
                <a:latin typeface="Arial" charset="0"/>
              </a:rPr>
              <a:t>        </a:t>
            </a:r>
            <a:r>
              <a:rPr lang="en-US" altLang="en-US" sz="2400" dirty="0" smtClean="0">
                <a:latin typeface="Arial" charset="0"/>
              </a:rPr>
              <a:t>N. </a:t>
            </a:r>
            <a:r>
              <a:rPr lang="en-US" altLang="en-US" sz="2400" dirty="0" err="1" smtClean="0">
                <a:latin typeface="Arial" charset="0"/>
              </a:rPr>
              <a:t>Đ.L</a:t>
            </a:r>
            <a:r>
              <a:rPr lang="en-US" altLang="en-US" sz="2400" dirty="0" smtClean="0">
                <a:latin typeface="Arial" charset="0"/>
              </a:rPr>
              <a:t>. (18 </a:t>
            </a:r>
            <a:r>
              <a:rPr lang="en-US" altLang="en-US" sz="2400" dirty="0" err="1" smtClean="0">
                <a:latin typeface="Arial" charset="0"/>
              </a:rPr>
              <a:t>tuổi</a:t>
            </a:r>
            <a:r>
              <a:rPr lang="en-US" altLang="en-US" sz="2400" dirty="0" smtClean="0">
                <a:latin typeface="Arial" charset="0"/>
              </a:rPr>
              <a:t>) </a:t>
            </a:r>
            <a:r>
              <a:rPr lang="en-US" altLang="en-US" sz="2400" dirty="0" err="1" smtClean="0">
                <a:latin typeface="Arial" charset="0"/>
              </a:rPr>
              <a:t>đang</a:t>
            </a:r>
            <a:r>
              <a:rPr lang="en-US" altLang="en-US" sz="2400" dirty="0" smtClean="0">
                <a:latin typeface="Arial" charset="0"/>
              </a:rPr>
              <a:t> </a:t>
            </a:r>
            <a:r>
              <a:rPr lang="en-US" altLang="en-US" sz="2400" dirty="0" err="1" smtClean="0">
                <a:latin typeface="Arial" charset="0"/>
              </a:rPr>
              <a:t>là</a:t>
            </a:r>
            <a:r>
              <a:rPr lang="en-US" altLang="en-US" sz="2400" dirty="0" smtClean="0">
                <a:latin typeface="Arial" charset="0"/>
              </a:rPr>
              <a:t> </a:t>
            </a:r>
            <a:r>
              <a:rPr lang="en-US" altLang="en-US" sz="2400" dirty="0" err="1" smtClean="0">
                <a:latin typeface="Arial" charset="0"/>
              </a:rPr>
              <a:t>học</a:t>
            </a:r>
            <a:r>
              <a:rPr lang="en-US" altLang="en-US" sz="2400" dirty="0" smtClean="0">
                <a:latin typeface="Arial" charset="0"/>
              </a:rPr>
              <a:t> </a:t>
            </a:r>
            <a:r>
              <a:rPr lang="en-US" altLang="en-US" sz="2400" dirty="0" err="1" smtClean="0">
                <a:latin typeface="Arial" charset="0"/>
              </a:rPr>
              <a:t>sinh</a:t>
            </a:r>
            <a:r>
              <a:rPr lang="en-US" altLang="en-US" sz="2400" dirty="0" smtClean="0">
                <a:latin typeface="Arial" charset="0"/>
              </a:rPr>
              <a:t>, </a:t>
            </a:r>
            <a:r>
              <a:rPr lang="en-US" altLang="en-US" sz="2400" dirty="0" err="1" smtClean="0">
                <a:latin typeface="Arial" charset="0"/>
              </a:rPr>
              <a:t>là</a:t>
            </a:r>
            <a:r>
              <a:rPr lang="en-US" altLang="en-US" sz="2400" dirty="0" smtClean="0">
                <a:latin typeface="Arial" charset="0"/>
              </a:rPr>
              <a:t> con </a:t>
            </a:r>
            <a:r>
              <a:rPr lang="en-US" altLang="en-US" sz="2400" dirty="0" err="1" smtClean="0">
                <a:latin typeface="Arial" charset="0"/>
              </a:rPr>
              <a:t>trai</a:t>
            </a:r>
            <a:r>
              <a:rPr lang="en-US" altLang="en-US" sz="2400" dirty="0" smtClean="0">
                <a:latin typeface="Arial" charset="0"/>
              </a:rPr>
              <a:t> </a:t>
            </a:r>
            <a:r>
              <a:rPr lang="en-US" altLang="en-US" sz="2400" dirty="0" err="1" smtClean="0">
                <a:latin typeface="Arial" charset="0"/>
              </a:rPr>
              <a:t>một</a:t>
            </a:r>
            <a:r>
              <a:rPr lang="en-US" altLang="en-US" sz="2400" dirty="0" smtClean="0">
                <a:latin typeface="Arial" charset="0"/>
              </a:rPr>
              <a:t> </a:t>
            </a:r>
            <a:r>
              <a:rPr lang="en-US" altLang="en-US" sz="2400" dirty="0" err="1" smtClean="0">
                <a:latin typeface="Arial" charset="0"/>
              </a:rPr>
              <a:t>chủ</a:t>
            </a:r>
            <a:r>
              <a:rPr lang="en-US" altLang="en-US" sz="2400" dirty="0" smtClean="0">
                <a:latin typeface="Arial" charset="0"/>
              </a:rPr>
              <a:t> </a:t>
            </a:r>
            <a:r>
              <a:rPr lang="en-US" altLang="en-US" sz="2400" dirty="0" err="1" smtClean="0">
                <a:latin typeface="Arial" charset="0"/>
              </a:rPr>
              <a:t>cơ</a:t>
            </a:r>
            <a:r>
              <a:rPr lang="en-US" altLang="en-US" sz="2400" dirty="0" smtClean="0">
                <a:latin typeface="Arial" charset="0"/>
              </a:rPr>
              <a:t> </a:t>
            </a:r>
            <a:r>
              <a:rPr lang="en-US" altLang="en-US" sz="2400" dirty="0" err="1" smtClean="0">
                <a:latin typeface="Arial" charset="0"/>
              </a:rPr>
              <a:t>sở</a:t>
            </a:r>
            <a:r>
              <a:rPr lang="en-US" altLang="en-US" sz="2400" dirty="0" smtClean="0">
                <a:latin typeface="Arial" charset="0"/>
              </a:rPr>
              <a:t> MN </a:t>
            </a:r>
            <a:r>
              <a:rPr lang="en-US" altLang="en-US" sz="2400" dirty="0" err="1" smtClean="0">
                <a:latin typeface="Arial" charset="0"/>
              </a:rPr>
              <a:t>ngoài</a:t>
            </a:r>
            <a:r>
              <a:rPr lang="en-US" altLang="en-US" sz="2400" dirty="0" smtClean="0">
                <a:latin typeface="Arial" charset="0"/>
              </a:rPr>
              <a:t> </a:t>
            </a:r>
            <a:r>
              <a:rPr lang="en-US" altLang="en-US" sz="2400" dirty="0" err="1" smtClean="0">
                <a:latin typeface="Arial" charset="0"/>
              </a:rPr>
              <a:t>công</a:t>
            </a:r>
            <a:r>
              <a:rPr lang="en-US" altLang="en-US" sz="2400" dirty="0" smtClean="0">
                <a:latin typeface="Arial" charset="0"/>
              </a:rPr>
              <a:t> </a:t>
            </a:r>
            <a:r>
              <a:rPr lang="en-US" altLang="en-US" sz="2400" dirty="0" err="1" smtClean="0">
                <a:latin typeface="Arial" charset="0"/>
              </a:rPr>
              <a:t>lập</a:t>
            </a:r>
            <a:r>
              <a:rPr lang="en-US" altLang="en-US" sz="2400" dirty="0" smtClean="0">
                <a:latin typeface="Arial" charset="0"/>
              </a:rPr>
              <a:t> </a:t>
            </a:r>
            <a:r>
              <a:rPr lang="en-US" altLang="en-US" sz="2400" dirty="0" err="1" smtClean="0">
                <a:latin typeface="Arial" charset="0"/>
              </a:rPr>
              <a:t>tại</a:t>
            </a:r>
            <a:r>
              <a:rPr lang="en-US" altLang="en-US" sz="2400" dirty="0" smtClean="0">
                <a:latin typeface="Arial" charset="0"/>
              </a:rPr>
              <a:t> . </a:t>
            </a:r>
            <a:r>
              <a:rPr lang="en-US" altLang="en-US" sz="2400" dirty="0" err="1" smtClean="0">
                <a:latin typeface="Arial" charset="0"/>
              </a:rPr>
              <a:t>Trưa</a:t>
            </a:r>
            <a:r>
              <a:rPr lang="en-US" altLang="en-US" sz="2400" dirty="0" smtClean="0">
                <a:latin typeface="Arial" charset="0"/>
              </a:rPr>
              <a:t> </a:t>
            </a:r>
            <a:r>
              <a:rPr lang="en-US" altLang="en-US" sz="2400" dirty="0" err="1" smtClean="0">
                <a:latin typeface="Arial" charset="0"/>
              </a:rPr>
              <a:t>ngày</a:t>
            </a:r>
            <a:r>
              <a:rPr lang="en-US" altLang="en-US" sz="2400" dirty="0" smtClean="0">
                <a:latin typeface="Arial" charset="0"/>
              </a:rPr>
              <a:t> 20/4/2008, L </a:t>
            </a:r>
            <a:r>
              <a:rPr lang="en-US" altLang="en-US" sz="2400" dirty="0" err="1" smtClean="0">
                <a:latin typeface="Arial" charset="0"/>
              </a:rPr>
              <a:t>được</a:t>
            </a:r>
            <a:r>
              <a:rPr lang="en-US" altLang="en-US" sz="2400" dirty="0" smtClean="0">
                <a:latin typeface="Arial" charset="0"/>
              </a:rPr>
              <a:t> </a:t>
            </a:r>
            <a:r>
              <a:rPr lang="en-US" altLang="en-US" sz="2400" dirty="0" err="1" smtClean="0">
                <a:latin typeface="Arial" charset="0"/>
              </a:rPr>
              <a:t>mẹ</a:t>
            </a:r>
            <a:r>
              <a:rPr lang="en-US" altLang="en-US" sz="2400" dirty="0" smtClean="0">
                <a:latin typeface="Arial" charset="0"/>
              </a:rPr>
              <a:t> </a:t>
            </a:r>
            <a:r>
              <a:rPr lang="en-US" altLang="en-US" sz="2400" dirty="0" err="1" smtClean="0">
                <a:latin typeface="Arial" charset="0"/>
              </a:rPr>
              <a:t>nhờ</a:t>
            </a:r>
            <a:r>
              <a:rPr lang="en-US" altLang="en-US" sz="2400" dirty="0" smtClean="0">
                <a:latin typeface="Arial" charset="0"/>
              </a:rPr>
              <a:t> </a:t>
            </a:r>
            <a:r>
              <a:rPr lang="en-US" altLang="en-US" sz="2400" dirty="0" err="1" smtClean="0">
                <a:latin typeface="Arial" charset="0"/>
              </a:rPr>
              <a:t>trông</a:t>
            </a:r>
            <a:r>
              <a:rPr lang="en-US" altLang="en-US" sz="2400" dirty="0" smtClean="0">
                <a:latin typeface="Arial" charset="0"/>
              </a:rPr>
              <a:t> </a:t>
            </a:r>
            <a:r>
              <a:rPr lang="en-US" altLang="en-US" sz="2400" dirty="0" err="1" smtClean="0">
                <a:latin typeface="Arial" charset="0"/>
              </a:rPr>
              <a:t>hộ</a:t>
            </a:r>
            <a:r>
              <a:rPr lang="en-US" altLang="en-US" sz="2400" dirty="0" smtClean="0">
                <a:latin typeface="Arial" charset="0"/>
              </a:rPr>
              <a:t> </a:t>
            </a:r>
            <a:r>
              <a:rPr lang="en-US" altLang="en-US" sz="2400" dirty="0" err="1" smtClean="0">
                <a:latin typeface="Arial" charset="0"/>
              </a:rPr>
              <a:t>lớp</a:t>
            </a:r>
            <a:r>
              <a:rPr lang="en-US" altLang="en-US" sz="2400" dirty="0" smtClean="0">
                <a:latin typeface="Arial" charset="0"/>
              </a:rPr>
              <a:t> </a:t>
            </a:r>
            <a:r>
              <a:rPr lang="en-US" altLang="en-US" sz="2400" dirty="0" err="1" smtClean="0">
                <a:latin typeface="Arial" charset="0"/>
              </a:rPr>
              <a:t>để</a:t>
            </a:r>
            <a:r>
              <a:rPr lang="en-US" altLang="en-US" sz="2400" dirty="0" smtClean="0">
                <a:latin typeface="Arial" charset="0"/>
              </a:rPr>
              <a:t> </a:t>
            </a:r>
            <a:r>
              <a:rPr lang="en-US" altLang="en-US" sz="2400" dirty="0" err="1" smtClean="0">
                <a:latin typeface="Arial" charset="0"/>
              </a:rPr>
              <a:t>ra</a:t>
            </a:r>
            <a:r>
              <a:rPr lang="en-US" altLang="en-US" sz="2400" dirty="0" smtClean="0">
                <a:latin typeface="Arial" charset="0"/>
              </a:rPr>
              <a:t> </a:t>
            </a:r>
            <a:r>
              <a:rPr lang="en-US" altLang="en-US" sz="2400" dirty="0" err="1" smtClean="0">
                <a:latin typeface="Arial" charset="0"/>
              </a:rPr>
              <a:t>chợ</a:t>
            </a:r>
            <a:r>
              <a:rPr lang="en-US" altLang="en-US" sz="2400" dirty="0" smtClean="0">
                <a:latin typeface="Arial" charset="0"/>
              </a:rPr>
              <a:t>. </a:t>
            </a:r>
            <a:r>
              <a:rPr lang="en-US" altLang="en-US" sz="2400" dirty="0" err="1" smtClean="0">
                <a:latin typeface="Arial" charset="0"/>
              </a:rPr>
              <a:t>Trưa</a:t>
            </a:r>
            <a:r>
              <a:rPr lang="en-US" altLang="en-US" sz="2400" dirty="0" smtClean="0">
                <a:latin typeface="Arial" charset="0"/>
              </a:rPr>
              <a:t> </a:t>
            </a:r>
            <a:r>
              <a:rPr lang="en-US" altLang="en-US" sz="2400" dirty="0" err="1" smtClean="0">
                <a:latin typeface="Arial" charset="0"/>
              </a:rPr>
              <a:t>vắng</a:t>
            </a:r>
            <a:r>
              <a:rPr lang="en-US" altLang="en-US" sz="2400" dirty="0" smtClean="0">
                <a:latin typeface="Arial" charset="0"/>
              </a:rPr>
              <a:t>, </a:t>
            </a:r>
            <a:r>
              <a:rPr lang="en-US" altLang="en-US" sz="2400" dirty="0" err="1" smtClean="0">
                <a:latin typeface="Arial" charset="0"/>
              </a:rPr>
              <a:t>không</a:t>
            </a:r>
            <a:r>
              <a:rPr lang="en-US" altLang="en-US" sz="2400" dirty="0" smtClean="0">
                <a:latin typeface="Arial" charset="0"/>
              </a:rPr>
              <a:t> </a:t>
            </a:r>
            <a:r>
              <a:rPr lang="en-US" altLang="en-US" sz="2400" dirty="0" err="1" smtClean="0">
                <a:latin typeface="Arial" charset="0"/>
              </a:rPr>
              <a:t>có</a:t>
            </a:r>
            <a:r>
              <a:rPr lang="en-US" altLang="en-US" sz="2400" dirty="0" smtClean="0">
                <a:latin typeface="Arial" charset="0"/>
              </a:rPr>
              <a:t> </a:t>
            </a:r>
            <a:r>
              <a:rPr lang="en-US" altLang="en-US" sz="2400" dirty="0" err="1" smtClean="0">
                <a:latin typeface="Arial" charset="0"/>
              </a:rPr>
              <a:t>người</a:t>
            </a:r>
            <a:r>
              <a:rPr lang="en-US" altLang="en-US" sz="2400" dirty="0" smtClean="0">
                <a:latin typeface="Arial" charset="0"/>
              </a:rPr>
              <a:t> </a:t>
            </a:r>
            <a:r>
              <a:rPr lang="en-US" altLang="en-US" sz="2400" dirty="0" err="1" smtClean="0">
                <a:latin typeface="Arial" charset="0"/>
              </a:rPr>
              <a:t>lớn</a:t>
            </a:r>
            <a:r>
              <a:rPr lang="en-US" altLang="en-US" sz="2400" dirty="0" smtClean="0">
                <a:latin typeface="Arial" charset="0"/>
              </a:rPr>
              <a:t> </a:t>
            </a:r>
            <a:r>
              <a:rPr lang="en-US" altLang="en-US" sz="2400" dirty="0" err="1" smtClean="0">
                <a:latin typeface="Arial" charset="0"/>
              </a:rPr>
              <a:t>xung</a:t>
            </a:r>
            <a:r>
              <a:rPr lang="en-US" altLang="en-US" sz="2400" dirty="0" smtClean="0">
                <a:latin typeface="Arial" charset="0"/>
              </a:rPr>
              <a:t> </a:t>
            </a:r>
            <a:r>
              <a:rPr lang="en-US" altLang="en-US" sz="2400" dirty="0" err="1" smtClean="0">
                <a:latin typeface="Arial" charset="0"/>
              </a:rPr>
              <a:t>quanh</a:t>
            </a:r>
            <a:r>
              <a:rPr lang="en-US" altLang="en-US" sz="2400" dirty="0" smtClean="0">
                <a:latin typeface="Arial" charset="0"/>
              </a:rPr>
              <a:t>, L. </a:t>
            </a:r>
            <a:r>
              <a:rPr lang="en-US" altLang="en-US" sz="2400" dirty="0" err="1" smtClean="0">
                <a:latin typeface="Arial" charset="0"/>
              </a:rPr>
              <a:t>nảy</a:t>
            </a:r>
            <a:r>
              <a:rPr lang="en-US" altLang="en-US" sz="2400" dirty="0" smtClean="0">
                <a:latin typeface="Arial" charset="0"/>
              </a:rPr>
              <a:t> </a:t>
            </a:r>
            <a:r>
              <a:rPr lang="en-US" altLang="en-US" sz="2400" dirty="0" err="1" smtClean="0">
                <a:latin typeface="Arial" charset="0"/>
              </a:rPr>
              <a:t>sinh</a:t>
            </a:r>
            <a:r>
              <a:rPr lang="en-US" altLang="en-US" sz="2400" dirty="0" smtClean="0">
                <a:latin typeface="Arial" charset="0"/>
              </a:rPr>
              <a:t> ý </a:t>
            </a:r>
            <a:r>
              <a:rPr lang="en-US" altLang="en-US" sz="2400" dirty="0" err="1" smtClean="0">
                <a:latin typeface="Arial" charset="0"/>
              </a:rPr>
              <a:t>định</a:t>
            </a:r>
            <a:r>
              <a:rPr lang="en-US" altLang="en-US" sz="2400" dirty="0" smtClean="0">
                <a:latin typeface="Arial" charset="0"/>
              </a:rPr>
              <a:t> </a:t>
            </a:r>
            <a:r>
              <a:rPr lang="en-US" altLang="en-US" sz="2400" dirty="0" err="1" smtClean="0">
                <a:latin typeface="Arial" charset="0"/>
              </a:rPr>
              <a:t>giao</a:t>
            </a:r>
            <a:r>
              <a:rPr lang="en-US" altLang="en-US" sz="2400" dirty="0" smtClean="0">
                <a:latin typeface="Arial" charset="0"/>
              </a:rPr>
              <a:t> </a:t>
            </a:r>
            <a:r>
              <a:rPr lang="en-US" altLang="en-US" sz="2400" dirty="0" err="1" smtClean="0">
                <a:latin typeface="Arial" charset="0"/>
              </a:rPr>
              <a:t>cấu</a:t>
            </a:r>
            <a:r>
              <a:rPr lang="en-US" altLang="en-US" sz="2400" dirty="0" smtClean="0">
                <a:latin typeface="Arial" charset="0"/>
              </a:rPr>
              <a:t> </a:t>
            </a:r>
            <a:r>
              <a:rPr lang="en-US" altLang="en-US" sz="2400" dirty="0" err="1" smtClean="0">
                <a:latin typeface="Arial" charset="0"/>
              </a:rPr>
              <a:t>với</a:t>
            </a:r>
            <a:r>
              <a:rPr lang="en-US" altLang="en-US" sz="2400" dirty="0" smtClean="0">
                <a:latin typeface="Arial" charset="0"/>
              </a:rPr>
              <a:t> </a:t>
            </a:r>
            <a:r>
              <a:rPr lang="en-US" altLang="en-US" sz="2400" dirty="0" err="1" smtClean="0">
                <a:latin typeface="Arial" charset="0"/>
              </a:rPr>
              <a:t>một</a:t>
            </a:r>
            <a:r>
              <a:rPr lang="en-US" altLang="en-US" sz="2400" dirty="0" smtClean="0">
                <a:latin typeface="Arial" charset="0"/>
              </a:rPr>
              <a:t> </a:t>
            </a:r>
            <a:r>
              <a:rPr lang="en-US" altLang="en-US" sz="2400" dirty="0" err="1" smtClean="0">
                <a:latin typeface="Arial" charset="0"/>
              </a:rPr>
              <a:t>cháu</a:t>
            </a:r>
            <a:r>
              <a:rPr lang="en-US" altLang="en-US" sz="2400" dirty="0" smtClean="0">
                <a:latin typeface="Arial" charset="0"/>
              </a:rPr>
              <a:t> </a:t>
            </a:r>
            <a:r>
              <a:rPr lang="en-US" altLang="en-US" sz="2400" dirty="0" err="1" smtClean="0">
                <a:latin typeface="Arial" charset="0"/>
              </a:rPr>
              <a:t>bé</a:t>
            </a:r>
            <a:r>
              <a:rPr lang="en-US" altLang="en-US" sz="2400" dirty="0" smtClean="0">
                <a:latin typeface="Arial" charset="0"/>
              </a:rPr>
              <a:t> 5 </a:t>
            </a:r>
            <a:r>
              <a:rPr lang="en-US" altLang="en-US" sz="2400" dirty="0" err="1" smtClean="0">
                <a:latin typeface="Arial" charset="0"/>
              </a:rPr>
              <a:t>tuổi</a:t>
            </a:r>
            <a:r>
              <a:rPr lang="en-US" altLang="en-US" sz="2400" dirty="0" smtClean="0">
                <a:latin typeface="Arial" charset="0"/>
              </a:rPr>
              <a:t>, </a:t>
            </a:r>
            <a:r>
              <a:rPr lang="en-US" altLang="en-US" sz="2400" dirty="0" err="1" smtClean="0">
                <a:latin typeface="Arial" charset="0"/>
              </a:rPr>
              <a:t>bèn</a:t>
            </a:r>
            <a:r>
              <a:rPr lang="en-US" altLang="en-US" sz="2400" dirty="0" smtClean="0">
                <a:latin typeface="Arial" charset="0"/>
              </a:rPr>
              <a:t> </a:t>
            </a:r>
            <a:r>
              <a:rPr lang="en-US" altLang="en-US" sz="2400" dirty="0" err="1" smtClean="0">
                <a:latin typeface="Arial" charset="0"/>
              </a:rPr>
              <a:t>đưa</a:t>
            </a:r>
            <a:r>
              <a:rPr lang="en-US" altLang="en-US" sz="2400" dirty="0" smtClean="0">
                <a:latin typeface="Arial" charset="0"/>
              </a:rPr>
              <a:t> </a:t>
            </a:r>
            <a:r>
              <a:rPr lang="en-US" altLang="en-US" sz="2400" dirty="0" err="1" smtClean="0">
                <a:latin typeface="Arial" charset="0"/>
              </a:rPr>
              <a:t>cô</a:t>
            </a:r>
            <a:r>
              <a:rPr lang="en-US" altLang="en-US" sz="2400" dirty="0" smtClean="0">
                <a:latin typeface="Arial" charset="0"/>
              </a:rPr>
              <a:t> </a:t>
            </a:r>
            <a:r>
              <a:rPr lang="en-US" altLang="en-US" sz="2400" dirty="0" err="1" smtClean="0">
                <a:latin typeface="Arial" charset="0"/>
              </a:rPr>
              <a:t>bé</a:t>
            </a:r>
            <a:r>
              <a:rPr lang="en-US" altLang="en-US" sz="2400" dirty="0" smtClean="0">
                <a:latin typeface="Arial" charset="0"/>
              </a:rPr>
              <a:t> </a:t>
            </a:r>
            <a:r>
              <a:rPr lang="en-US" altLang="en-US" sz="2400" dirty="0" err="1" smtClean="0">
                <a:latin typeface="Arial" charset="0"/>
              </a:rPr>
              <a:t>vào</a:t>
            </a:r>
            <a:r>
              <a:rPr lang="en-US" altLang="en-US" sz="2400" dirty="0" smtClean="0">
                <a:latin typeface="Arial" charset="0"/>
              </a:rPr>
              <a:t> </a:t>
            </a:r>
            <a:r>
              <a:rPr lang="en-US" altLang="en-US" sz="2400" dirty="0" err="1" smtClean="0">
                <a:latin typeface="Arial" charset="0"/>
              </a:rPr>
              <a:t>phòng</a:t>
            </a:r>
            <a:r>
              <a:rPr lang="en-US" altLang="en-US" sz="2400" dirty="0" smtClean="0">
                <a:latin typeface="Arial" charset="0"/>
              </a:rPr>
              <a:t> </a:t>
            </a:r>
            <a:r>
              <a:rPr lang="en-US" altLang="en-US" sz="2400" dirty="0" err="1" smtClean="0">
                <a:latin typeface="Arial" charset="0"/>
              </a:rPr>
              <a:t>trong</a:t>
            </a:r>
            <a:r>
              <a:rPr lang="en-US" altLang="en-US" sz="2400" dirty="0" smtClean="0">
                <a:latin typeface="Arial" charset="0"/>
              </a:rPr>
              <a:t> </a:t>
            </a:r>
            <a:r>
              <a:rPr lang="en-US" altLang="en-US" sz="2400" dirty="0" err="1" smtClean="0">
                <a:latin typeface="Arial" charset="0"/>
              </a:rPr>
              <a:t>và</a:t>
            </a:r>
            <a:r>
              <a:rPr lang="en-US" altLang="en-US" sz="2400" dirty="0" smtClean="0">
                <a:latin typeface="Arial" charset="0"/>
              </a:rPr>
              <a:t> </a:t>
            </a:r>
            <a:r>
              <a:rPr lang="en-US" altLang="en-US" sz="2400" dirty="0" err="1" smtClean="0">
                <a:latin typeface="Arial" charset="0"/>
              </a:rPr>
              <a:t>cởi</a:t>
            </a:r>
            <a:r>
              <a:rPr lang="en-US" altLang="en-US" sz="2400" dirty="0" smtClean="0">
                <a:latin typeface="Arial" charset="0"/>
              </a:rPr>
              <a:t> </a:t>
            </a:r>
            <a:r>
              <a:rPr lang="en-US" altLang="en-US" sz="2400" dirty="0" err="1" smtClean="0">
                <a:latin typeface="Arial" charset="0"/>
              </a:rPr>
              <a:t>quần</a:t>
            </a:r>
            <a:r>
              <a:rPr lang="en-US" altLang="en-US" sz="2400" dirty="0" smtClean="0">
                <a:latin typeface="Arial" charset="0"/>
              </a:rPr>
              <a:t> </a:t>
            </a:r>
            <a:r>
              <a:rPr lang="en-US" altLang="en-US" sz="2400" dirty="0" err="1" smtClean="0">
                <a:latin typeface="Arial" charset="0"/>
              </a:rPr>
              <a:t>áo</a:t>
            </a:r>
            <a:r>
              <a:rPr lang="en-US" altLang="en-US" sz="2400" dirty="0" smtClean="0">
                <a:latin typeface="Arial" charset="0"/>
              </a:rPr>
              <a:t>, </a:t>
            </a:r>
            <a:r>
              <a:rPr lang="en-US" altLang="en-US" sz="2400" dirty="0" err="1" smtClean="0">
                <a:latin typeface="Arial" charset="0"/>
              </a:rPr>
              <a:t>có</a:t>
            </a:r>
            <a:r>
              <a:rPr lang="en-US" altLang="en-US" sz="2400" dirty="0" smtClean="0">
                <a:latin typeface="Arial" charset="0"/>
              </a:rPr>
              <a:t> </a:t>
            </a:r>
            <a:r>
              <a:rPr lang="en-US" altLang="en-US" sz="2400" dirty="0" err="1" smtClean="0">
                <a:latin typeface="Arial" charset="0"/>
              </a:rPr>
              <a:t>hành</a:t>
            </a:r>
            <a:r>
              <a:rPr lang="en-US" altLang="en-US" sz="2400" dirty="0" smtClean="0">
                <a:latin typeface="Arial" charset="0"/>
              </a:rPr>
              <a:t> </a:t>
            </a:r>
            <a:r>
              <a:rPr lang="en-US" altLang="en-US" sz="2400" dirty="0" err="1" smtClean="0">
                <a:latin typeface="Arial" charset="0"/>
              </a:rPr>
              <a:t>vị</a:t>
            </a:r>
            <a:r>
              <a:rPr lang="en-US" altLang="en-US" sz="2400" dirty="0" smtClean="0">
                <a:latin typeface="Arial" charset="0"/>
              </a:rPr>
              <a:t> </a:t>
            </a:r>
            <a:r>
              <a:rPr lang="en-US" altLang="en-US" sz="2400" dirty="0" err="1" smtClean="0">
                <a:latin typeface="Arial" charset="0"/>
              </a:rPr>
              <a:t>muốn</a:t>
            </a:r>
            <a:r>
              <a:rPr lang="en-US" altLang="en-US" sz="2400" dirty="0" smtClean="0">
                <a:latin typeface="Arial" charset="0"/>
              </a:rPr>
              <a:t> </a:t>
            </a:r>
            <a:r>
              <a:rPr lang="en-US" altLang="en-US" sz="2400" dirty="0" err="1" smtClean="0">
                <a:latin typeface="Arial" charset="0"/>
              </a:rPr>
              <a:t>xâm</a:t>
            </a:r>
            <a:r>
              <a:rPr lang="en-US" altLang="en-US" sz="2400" dirty="0" smtClean="0">
                <a:latin typeface="Arial" charset="0"/>
              </a:rPr>
              <a:t> </a:t>
            </a:r>
            <a:r>
              <a:rPr lang="en-US" altLang="en-US" sz="2400" dirty="0" err="1" smtClean="0">
                <a:latin typeface="Arial" charset="0"/>
              </a:rPr>
              <a:t>hại</a:t>
            </a:r>
            <a:r>
              <a:rPr lang="en-US" altLang="en-US" sz="2400" dirty="0" smtClean="0">
                <a:latin typeface="Arial" charset="0"/>
              </a:rPr>
              <a:t>. </a:t>
            </a:r>
          </a:p>
          <a:p>
            <a:pPr indent="633413" eaLnBrk="1" hangingPunct="1">
              <a:spcBef>
                <a:spcPct val="0"/>
              </a:spcBef>
              <a:buFontTx/>
              <a:buNone/>
              <a:defRPr/>
            </a:pPr>
            <a:r>
              <a:rPr lang="en-US" altLang="en-US" sz="2400" dirty="0" err="1" smtClean="0">
                <a:latin typeface="Arial" charset="0"/>
              </a:rPr>
              <a:t>Tuy</a:t>
            </a:r>
            <a:r>
              <a:rPr lang="en-US" altLang="en-US" sz="2400" dirty="0" smtClean="0">
                <a:latin typeface="Arial" charset="0"/>
              </a:rPr>
              <a:t> </a:t>
            </a:r>
            <a:r>
              <a:rPr lang="en-US" altLang="en-US" sz="2400" dirty="0" err="1" smtClean="0">
                <a:latin typeface="Arial" charset="0"/>
              </a:rPr>
              <a:t>nhiên</a:t>
            </a:r>
            <a:r>
              <a:rPr lang="en-US" altLang="en-US" sz="2400" dirty="0" smtClean="0">
                <a:latin typeface="Arial" charset="0"/>
              </a:rPr>
              <a:t>, </a:t>
            </a:r>
            <a:r>
              <a:rPr lang="en-US" altLang="en-US" sz="2400" dirty="0" err="1" smtClean="0">
                <a:latin typeface="Arial" charset="0"/>
              </a:rPr>
              <a:t>mưu</a:t>
            </a:r>
            <a:r>
              <a:rPr lang="en-US" altLang="en-US" sz="2400" dirty="0" smtClean="0">
                <a:latin typeface="Arial" charset="0"/>
              </a:rPr>
              <a:t> </a:t>
            </a:r>
            <a:r>
              <a:rPr lang="en-US" altLang="en-US" sz="2400" dirty="0" err="1" smtClean="0">
                <a:latin typeface="Arial" charset="0"/>
              </a:rPr>
              <a:t>đồ</a:t>
            </a:r>
            <a:r>
              <a:rPr lang="en-US" altLang="en-US" sz="2400" dirty="0" smtClean="0">
                <a:latin typeface="Arial" charset="0"/>
              </a:rPr>
              <a:t> </a:t>
            </a:r>
            <a:r>
              <a:rPr lang="en-US" altLang="en-US" sz="2400" dirty="0" err="1" smtClean="0">
                <a:latin typeface="Arial" charset="0"/>
              </a:rPr>
              <a:t>đen</a:t>
            </a:r>
            <a:r>
              <a:rPr lang="en-US" altLang="en-US" sz="2400" dirty="0" smtClean="0">
                <a:latin typeface="Arial" charset="0"/>
              </a:rPr>
              <a:t> </a:t>
            </a:r>
            <a:r>
              <a:rPr lang="en-US" altLang="en-US" sz="2400" dirty="0" err="1" smtClean="0">
                <a:latin typeface="Arial" charset="0"/>
              </a:rPr>
              <a:t>tối</a:t>
            </a:r>
            <a:r>
              <a:rPr lang="en-US" altLang="en-US" sz="2400" dirty="0" smtClean="0">
                <a:latin typeface="Arial" charset="0"/>
              </a:rPr>
              <a:t> </a:t>
            </a:r>
            <a:r>
              <a:rPr lang="en-US" altLang="en-US" sz="2400" dirty="0" err="1" smtClean="0">
                <a:latin typeface="Arial" charset="0"/>
              </a:rPr>
              <a:t>chưa</a:t>
            </a:r>
            <a:r>
              <a:rPr lang="en-US" altLang="en-US" sz="2400" dirty="0" smtClean="0">
                <a:latin typeface="Arial" charset="0"/>
              </a:rPr>
              <a:t> </a:t>
            </a:r>
            <a:r>
              <a:rPr lang="en-US" altLang="en-US" sz="2400" dirty="0" err="1" smtClean="0">
                <a:latin typeface="Arial" charset="0"/>
              </a:rPr>
              <a:t>kịp</a:t>
            </a:r>
            <a:r>
              <a:rPr lang="en-US" altLang="en-US" sz="2400" dirty="0" smtClean="0">
                <a:latin typeface="Arial" charset="0"/>
              </a:rPr>
              <a:t> </a:t>
            </a:r>
            <a:r>
              <a:rPr lang="en-US" altLang="en-US" sz="2400" dirty="0" err="1" smtClean="0">
                <a:latin typeface="Arial" charset="0"/>
              </a:rPr>
              <a:t>thực</a:t>
            </a:r>
            <a:r>
              <a:rPr lang="en-US" altLang="en-US" sz="2400" dirty="0" smtClean="0">
                <a:latin typeface="Arial" charset="0"/>
              </a:rPr>
              <a:t> </a:t>
            </a:r>
            <a:r>
              <a:rPr lang="en-US" altLang="en-US" sz="2400" dirty="0" err="1" smtClean="0">
                <a:latin typeface="Arial" charset="0"/>
              </a:rPr>
              <a:t>hiện</a:t>
            </a:r>
            <a:r>
              <a:rPr lang="en-US" altLang="en-US" sz="2400" dirty="0" smtClean="0">
                <a:latin typeface="Arial" charset="0"/>
              </a:rPr>
              <a:t> </a:t>
            </a:r>
            <a:r>
              <a:rPr lang="en-US" altLang="en-US" sz="2400" dirty="0" err="1" smtClean="0">
                <a:latin typeface="Arial" charset="0"/>
              </a:rPr>
              <a:t>vì</a:t>
            </a:r>
            <a:r>
              <a:rPr lang="en-US" altLang="en-US" sz="2400" dirty="0" smtClean="0">
                <a:latin typeface="Arial" charset="0"/>
              </a:rPr>
              <a:t> </a:t>
            </a:r>
            <a:r>
              <a:rPr lang="en-US" altLang="en-US" sz="2400" dirty="0" err="1" smtClean="0">
                <a:latin typeface="Arial" charset="0"/>
              </a:rPr>
              <a:t>người</a:t>
            </a:r>
            <a:r>
              <a:rPr lang="en-US" altLang="en-US" sz="2400" dirty="0" smtClean="0">
                <a:latin typeface="Arial" charset="0"/>
              </a:rPr>
              <a:t> </a:t>
            </a:r>
            <a:r>
              <a:rPr lang="en-US" altLang="en-US" sz="2400" dirty="0" err="1" smtClean="0">
                <a:latin typeface="Arial" charset="0"/>
              </a:rPr>
              <a:t>mẹ</a:t>
            </a:r>
            <a:r>
              <a:rPr lang="en-US" altLang="en-US" sz="2400" dirty="0" smtClean="0">
                <a:latin typeface="Arial" charset="0"/>
              </a:rPr>
              <a:t> </a:t>
            </a:r>
            <a:r>
              <a:rPr lang="en-US" altLang="en-US" sz="2400" dirty="0" err="1" smtClean="0">
                <a:latin typeface="Arial" charset="0"/>
              </a:rPr>
              <a:t>đi</a:t>
            </a:r>
            <a:r>
              <a:rPr lang="en-US" altLang="en-US" sz="2400" dirty="0" smtClean="0">
                <a:latin typeface="Arial" charset="0"/>
              </a:rPr>
              <a:t> </a:t>
            </a:r>
            <a:r>
              <a:rPr lang="en-US" altLang="en-US" sz="2400" dirty="0" err="1" smtClean="0">
                <a:latin typeface="Arial" charset="0"/>
              </a:rPr>
              <a:t>chợ</a:t>
            </a:r>
            <a:r>
              <a:rPr lang="en-US" altLang="en-US" sz="2400" dirty="0" smtClean="0">
                <a:latin typeface="Arial" charset="0"/>
              </a:rPr>
              <a:t> </a:t>
            </a:r>
            <a:r>
              <a:rPr lang="en-US" altLang="en-US" sz="2400" dirty="0" err="1" smtClean="0">
                <a:latin typeface="Arial" charset="0"/>
              </a:rPr>
              <a:t>về</a:t>
            </a:r>
            <a:r>
              <a:rPr lang="en-US" altLang="en-US" sz="2400" dirty="0" smtClean="0">
                <a:latin typeface="Arial" charset="0"/>
              </a:rPr>
              <a:t>. L. </a:t>
            </a:r>
            <a:r>
              <a:rPr lang="en-US" altLang="en-US" sz="2400" dirty="0" err="1" smtClean="0">
                <a:latin typeface="Arial" charset="0"/>
              </a:rPr>
              <a:t>liền</a:t>
            </a:r>
            <a:r>
              <a:rPr lang="en-US" altLang="en-US" sz="2400" dirty="0" smtClean="0">
                <a:latin typeface="Arial" charset="0"/>
              </a:rPr>
              <a:t> </a:t>
            </a:r>
            <a:r>
              <a:rPr lang="en-US" altLang="en-US" sz="2400" dirty="0" err="1" smtClean="0">
                <a:latin typeface="Arial" charset="0"/>
              </a:rPr>
              <a:t>vội</a:t>
            </a:r>
            <a:r>
              <a:rPr lang="en-US" altLang="en-US" sz="2400" dirty="0" smtClean="0">
                <a:latin typeface="Arial" charset="0"/>
              </a:rPr>
              <a:t> </a:t>
            </a:r>
            <a:r>
              <a:rPr lang="en-US" altLang="en-US" sz="2400" dirty="0" err="1" smtClean="0">
                <a:latin typeface="Arial" charset="0"/>
              </a:rPr>
              <a:t>vàng</a:t>
            </a:r>
            <a:r>
              <a:rPr lang="en-US" altLang="en-US" sz="2400" dirty="0" smtClean="0">
                <a:latin typeface="Arial" charset="0"/>
              </a:rPr>
              <a:t> </a:t>
            </a:r>
            <a:r>
              <a:rPr lang="en-US" altLang="en-US" sz="2400" dirty="0" err="1" smtClean="0">
                <a:latin typeface="Arial" charset="0"/>
              </a:rPr>
              <a:t>mặc</a:t>
            </a:r>
            <a:r>
              <a:rPr lang="en-US" altLang="en-US" sz="2400" dirty="0" smtClean="0">
                <a:latin typeface="Arial" charset="0"/>
              </a:rPr>
              <a:t> </a:t>
            </a:r>
            <a:r>
              <a:rPr lang="en-US" altLang="en-US" sz="2400" dirty="0" err="1" smtClean="0">
                <a:latin typeface="Arial" charset="0"/>
              </a:rPr>
              <a:t>quần</a:t>
            </a:r>
            <a:r>
              <a:rPr lang="en-US" altLang="en-US" sz="2400" dirty="0" smtClean="0">
                <a:latin typeface="Arial" charset="0"/>
              </a:rPr>
              <a:t> </a:t>
            </a:r>
            <a:r>
              <a:rPr lang="en-US" altLang="en-US" sz="2400" dirty="0" err="1" smtClean="0">
                <a:latin typeface="Arial" charset="0"/>
              </a:rPr>
              <a:t>áo</a:t>
            </a:r>
            <a:r>
              <a:rPr lang="en-US" altLang="en-US" sz="2400" dirty="0" smtClean="0">
                <a:latin typeface="Arial" charset="0"/>
              </a:rPr>
              <a:t> </a:t>
            </a:r>
            <a:r>
              <a:rPr lang="en-US" altLang="en-US" sz="2400" dirty="0" err="1" smtClean="0">
                <a:latin typeface="Arial" charset="0"/>
              </a:rPr>
              <a:t>của</a:t>
            </a:r>
            <a:r>
              <a:rPr lang="en-US" altLang="en-US" sz="2400" dirty="0" smtClean="0">
                <a:latin typeface="Arial" charset="0"/>
              </a:rPr>
              <a:t> </a:t>
            </a:r>
            <a:r>
              <a:rPr lang="en-US" altLang="en-US" sz="2400" dirty="0" err="1" smtClean="0">
                <a:latin typeface="Arial" charset="0"/>
              </a:rPr>
              <a:t>mình</a:t>
            </a:r>
            <a:r>
              <a:rPr lang="en-US" altLang="en-US" sz="2400" dirty="0" smtClean="0">
                <a:latin typeface="Arial" charset="0"/>
              </a:rPr>
              <a:t> </a:t>
            </a:r>
            <a:r>
              <a:rPr lang="en-US" altLang="en-US" sz="2400" dirty="0" err="1" smtClean="0">
                <a:latin typeface="Arial" charset="0"/>
              </a:rPr>
              <a:t>đồng</a:t>
            </a:r>
            <a:r>
              <a:rPr lang="en-US" altLang="en-US" sz="2400" dirty="0" smtClean="0">
                <a:latin typeface="Arial" charset="0"/>
              </a:rPr>
              <a:t> </a:t>
            </a:r>
            <a:r>
              <a:rPr lang="en-US" altLang="en-US" sz="2400" dirty="0" err="1" smtClean="0">
                <a:latin typeface="Arial" charset="0"/>
              </a:rPr>
              <a:t>thời</a:t>
            </a:r>
            <a:r>
              <a:rPr lang="en-US" altLang="en-US" sz="2400" dirty="0" smtClean="0">
                <a:latin typeface="Arial" charset="0"/>
              </a:rPr>
              <a:t> </a:t>
            </a:r>
            <a:r>
              <a:rPr lang="en-US" altLang="en-US" sz="2400" dirty="0" err="1" smtClean="0">
                <a:latin typeface="Arial" charset="0"/>
              </a:rPr>
              <a:t>mặc</a:t>
            </a:r>
            <a:r>
              <a:rPr lang="en-US" altLang="en-US" sz="2400" dirty="0" smtClean="0">
                <a:latin typeface="Arial" charset="0"/>
              </a:rPr>
              <a:t> </a:t>
            </a:r>
            <a:r>
              <a:rPr lang="en-US" altLang="en-US" sz="2400" dirty="0" err="1" smtClean="0">
                <a:latin typeface="Arial" charset="0"/>
              </a:rPr>
              <a:t>quần</a:t>
            </a:r>
            <a:r>
              <a:rPr lang="en-US" altLang="en-US" sz="2400" dirty="0" smtClean="0">
                <a:latin typeface="Arial" charset="0"/>
              </a:rPr>
              <a:t> </a:t>
            </a:r>
            <a:r>
              <a:rPr lang="en-US" altLang="en-US" sz="2400" dirty="0" err="1" smtClean="0">
                <a:latin typeface="Arial" charset="0"/>
              </a:rPr>
              <a:t>áo</a:t>
            </a:r>
            <a:r>
              <a:rPr lang="en-US" altLang="en-US" sz="2400" dirty="0" smtClean="0">
                <a:latin typeface="Arial" charset="0"/>
              </a:rPr>
              <a:t> </a:t>
            </a:r>
            <a:r>
              <a:rPr lang="en-US" altLang="en-US" sz="2400" dirty="0" err="1" smtClean="0">
                <a:latin typeface="Arial" charset="0"/>
              </a:rPr>
              <a:t>cho</a:t>
            </a:r>
            <a:r>
              <a:rPr lang="en-US" altLang="en-US" sz="2400" dirty="0" smtClean="0">
                <a:latin typeface="Arial" charset="0"/>
              </a:rPr>
              <a:t> </a:t>
            </a:r>
            <a:r>
              <a:rPr lang="en-US" altLang="en-US" sz="2400" dirty="0" err="1" smtClean="0">
                <a:latin typeface="Arial" charset="0"/>
              </a:rPr>
              <a:t>nạn</a:t>
            </a:r>
            <a:r>
              <a:rPr lang="en-US" altLang="en-US" sz="2400" dirty="0" smtClean="0">
                <a:latin typeface="Arial" charset="0"/>
              </a:rPr>
              <a:t> </a:t>
            </a:r>
            <a:r>
              <a:rPr lang="en-US" altLang="en-US" sz="2400" dirty="0" err="1" smtClean="0">
                <a:latin typeface="Arial" charset="0"/>
              </a:rPr>
              <a:t>nhân</a:t>
            </a:r>
            <a:r>
              <a:rPr lang="en-US" altLang="en-US" sz="2400" dirty="0" smtClean="0">
                <a:latin typeface="Arial" charset="0"/>
              </a:rPr>
              <a:t>. </a:t>
            </a:r>
            <a:r>
              <a:rPr lang="en-US" altLang="en-US" sz="2400" dirty="0" err="1" smtClean="0">
                <a:latin typeface="Arial" charset="0"/>
              </a:rPr>
              <a:t>Tối</a:t>
            </a:r>
            <a:r>
              <a:rPr lang="en-US" altLang="en-US" sz="2400" dirty="0" smtClean="0">
                <a:latin typeface="Arial" charset="0"/>
              </a:rPr>
              <a:t> </a:t>
            </a:r>
            <a:r>
              <a:rPr lang="en-US" altLang="en-US" sz="2400" dirty="0" err="1" smtClean="0">
                <a:latin typeface="Arial" charset="0"/>
              </a:rPr>
              <a:t>hôm</a:t>
            </a:r>
            <a:r>
              <a:rPr lang="en-US" altLang="en-US" sz="2400" dirty="0" smtClean="0">
                <a:latin typeface="Arial" charset="0"/>
              </a:rPr>
              <a:t> </a:t>
            </a:r>
            <a:r>
              <a:rPr lang="en-US" altLang="en-US" sz="2400" dirty="0" err="1" smtClean="0">
                <a:latin typeface="Arial" charset="0"/>
              </a:rPr>
              <a:t>đó</a:t>
            </a:r>
            <a:r>
              <a:rPr lang="en-US" altLang="en-US" sz="2400" dirty="0" smtClean="0">
                <a:latin typeface="Arial" charset="0"/>
              </a:rPr>
              <a:t> </a:t>
            </a:r>
            <a:r>
              <a:rPr lang="en-US" altLang="en-US" sz="2400" dirty="0" err="1" smtClean="0">
                <a:latin typeface="Arial" charset="0"/>
              </a:rPr>
              <a:t>lúc</a:t>
            </a:r>
            <a:r>
              <a:rPr lang="en-US" altLang="en-US" sz="2400" dirty="0" smtClean="0">
                <a:latin typeface="Arial" charset="0"/>
              </a:rPr>
              <a:t> </a:t>
            </a:r>
            <a:r>
              <a:rPr lang="en-US" altLang="en-US" sz="2400" dirty="0" err="1" smtClean="0">
                <a:latin typeface="Arial" charset="0"/>
              </a:rPr>
              <a:t>về</a:t>
            </a:r>
            <a:r>
              <a:rPr lang="en-US" altLang="en-US" sz="2400" dirty="0" smtClean="0">
                <a:latin typeface="Arial" charset="0"/>
              </a:rPr>
              <a:t> </a:t>
            </a:r>
            <a:r>
              <a:rPr lang="en-US" altLang="en-US" sz="2400" dirty="0" err="1" smtClean="0">
                <a:latin typeface="Arial" charset="0"/>
              </a:rPr>
              <a:t>nhà</a:t>
            </a:r>
            <a:r>
              <a:rPr lang="en-US" altLang="en-US" sz="2400" dirty="0" smtClean="0">
                <a:latin typeface="Arial" charset="0"/>
              </a:rPr>
              <a:t>, </a:t>
            </a:r>
            <a:r>
              <a:rPr lang="en-US" altLang="en-US" sz="2400" dirty="0" err="1" smtClean="0">
                <a:latin typeface="Arial" charset="0"/>
              </a:rPr>
              <a:t>bé</a:t>
            </a:r>
            <a:r>
              <a:rPr lang="en-US" altLang="en-US" sz="2400" dirty="0" smtClean="0">
                <a:latin typeface="Arial" charset="0"/>
              </a:rPr>
              <a:t> </a:t>
            </a:r>
            <a:r>
              <a:rPr lang="en-US" altLang="en-US" sz="2400" dirty="0" err="1" smtClean="0">
                <a:latin typeface="Arial" charset="0"/>
              </a:rPr>
              <a:t>đã</a:t>
            </a:r>
            <a:r>
              <a:rPr lang="en-US" altLang="en-US" sz="2400" dirty="0" smtClean="0">
                <a:latin typeface="Arial" charset="0"/>
              </a:rPr>
              <a:t> </a:t>
            </a:r>
            <a:r>
              <a:rPr lang="en-US" altLang="en-US" sz="2400" dirty="0" err="1" smtClean="0">
                <a:latin typeface="Arial" charset="0"/>
              </a:rPr>
              <a:t>kể</a:t>
            </a:r>
            <a:r>
              <a:rPr lang="en-US" altLang="en-US" sz="2400" dirty="0" smtClean="0">
                <a:latin typeface="Arial" charset="0"/>
              </a:rPr>
              <a:t> </a:t>
            </a:r>
            <a:r>
              <a:rPr lang="en-US" altLang="en-US" sz="2400" dirty="0" err="1" smtClean="0">
                <a:latin typeface="Arial" charset="0"/>
              </a:rPr>
              <a:t>lại</a:t>
            </a:r>
            <a:r>
              <a:rPr lang="en-US" altLang="en-US" sz="2400" dirty="0" smtClean="0">
                <a:latin typeface="Arial" charset="0"/>
              </a:rPr>
              <a:t> </a:t>
            </a:r>
            <a:r>
              <a:rPr lang="en-US" altLang="en-US" sz="2400" dirty="0" err="1" smtClean="0">
                <a:latin typeface="Arial" charset="0"/>
              </a:rPr>
              <a:t>với</a:t>
            </a:r>
            <a:r>
              <a:rPr lang="en-US" altLang="en-US" sz="2400" dirty="0" smtClean="0">
                <a:latin typeface="Arial" charset="0"/>
              </a:rPr>
              <a:t> </a:t>
            </a:r>
            <a:r>
              <a:rPr lang="en-US" altLang="en-US" sz="2400" dirty="0" err="1" smtClean="0">
                <a:latin typeface="Arial" charset="0"/>
              </a:rPr>
              <a:t>gia</a:t>
            </a:r>
            <a:r>
              <a:rPr lang="en-US" altLang="en-US" sz="2400" dirty="0" smtClean="0">
                <a:latin typeface="Arial" charset="0"/>
              </a:rPr>
              <a:t> </a:t>
            </a:r>
            <a:r>
              <a:rPr lang="en-US" altLang="en-US" sz="2400" dirty="0" err="1" smtClean="0">
                <a:latin typeface="Arial" charset="0"/>
              </a:rPr>
              <a:t>đình</a:t>
            </a:r>
            <a:r>
              <a:rPr lang="en-US" altLang="en-US" sz="2400" dirty="0" smtClean="0">
                <a:latin typeface="Arial" charset="0"/>
              </a:rPr>
              <a:t>, </a:t>
            </a:r>
            <a:r>
              <a:rPr lang="en-US" altLang="en-US" sz="2400" dirty="0" err="1" smtClean="0">
                <a:latin typeface="Arial" charset="0"/>
              </a:rPr>
              <a:t>mẹ</a:t>
            </a:r>
            <a:r>
              <a:rPr lang="en-US" altLang="en-US" sz="2400" dirty="0" smtClean="0">
                <a:latin typeface="Arial" charset="0"/>
              </a:rPr>
              <a:t> </a:t>
            </a:r>
            <a:r>
              <a:rPr lang="en-US" altLang="en-US" sz="2400" dirty="0" err="1" smtClean="0">
                <a:latin typeface="Arial" charset="0"/>
              </a:rPr>
              <a:t>cháu</a:t>
            </a:r>
            <a:r>
              <a:rPr lang="en-US" altLang="en-US" sz="2400" dirty="0" smtClean="0">
                <a:latin typeface="Arial" charset="0"/>
              </a:rPr>
              <a:t> </a:t>
            </a:r>
            <a:r>
              <a:rPr lang="en-US" altLang="en-US" sz="2400" dirty="0" err="1" smtClean="0">
                <a:latin typeface="Arial" charset="0"/>
              </a:rPr>
              <a:t>báo</a:t>
            </a:r>
            <a:r>
              <a:rPr lang="en-US" altLang="en-US" sz="2400" dirty="0" smtClean="0">
                <a:latin typeface="Arial" charset="0"/>
              </a:rPr>
              <a:t> </a:t>
            </a:r>
            <a:r>
              <a:rPr lang="en-US" altLang="en-US" sz="2400" dirty="0" err="1" smtClean="0">
                <a:latin typeface="Arial" charset="0"/>
              </a:rPr>
              <a:t>công</a:t>
            </a:r>
            <a:r>
              <a:rPr lang="en-US" altLang="en-US" sz="2400" dirty="0" smtClean="0">
                <a:latin typeface="Arial" charset="0"/>
              </a:rPr>
              <a:t> an.</a:t>
            </a:r>
          </a:p>
        </p:txBody>
      </p:sp>
    </p:spTree>
    <p:extLst>
      <p:ext uri="{BB962C8B-B14F-4D97-AF65-F5344CB8AC3E}">
        <p14:creationId xmlns:p14="http://schemas.microsoft.com/office/powerpoint/2010/main" val="3839661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4608512" cy="1440159"/>
          </a:xfrm>
        </p:spPr>
        <p:txBody>
          <a:bodyPr>
            <a:normAutofit/>
          </a:bodyPr>
          <a:lstStyle/>
          <a:p>
            <a:r>
              <a:rPr lang="en-US" sz="2800" b="1" dirty="0" err="1" smtClean="0">
                <a:solidFill>
                  <a:srgbClr val="FF0000"/>
                </a:solidFill>
                <a:latin typeface="Arial" pitchFamily="34" charset="0"/>
                <a:cs typeface="Arial" pitchFamily="34" charset="0"/>
              </a:rPr>
              <a:t>Việc</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bạo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hành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trẻ</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xảy</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ra</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nhóm</a:t>
            </a:r>
            <a:r>
              <a:rPr lang="en-US" sz="2800" b="1" dirty="0" smtClean="0">
                <a:solidFill>
                  <a:srgbClr val="FF0000"/>
                </a:solidFill>
                <a:latin typeface="Arial" pitchFamily="34" charset="0"/>
                <a:cs typeface="Arial" pitchFamily="34" charset="0"/>
              </a:rPr>
              <a:t> </a:t>
            </a:r>
            <a:endParaRPr lang="en-US" sz="2800" b="1" dirty="0">
              <a:solidFill>
                <a:srgbClr val="FF0000"/>
              </a:solidFill>
              <a:latin typeface="Arial" pitchFamily="34" charset="0"/>
              <a:cs typeface="Arial" pitchFamily="34" charset="0"/>
            </a:endParaRPr>
          </a:p>
        </p:txBody>
      </p:sp>
      <p:sp>
        <p:nvSpPr>
          <p:cNvPr id="5" name="Rectangle 1"/>
          <p:cNvSpPr>
            <a:spLocks noChangeArrowheads="1"/>
          </p:cNvSpPr>
          <p:nvPr/>
        </p:nvSpPr>
        <p:spPr bwMode="auto">
          <a:xfrm>
            <a:off x="603682" y="2348880"/>
            <a:ext cx="79928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Ngày</a:t>
            </a:r>
            <a:r>
              <a:rPr kumimoji="0" lang="en-US" sz="2400" b="0" i="0" u="none" strike="noStrike" cap="none" normalizeH="0" baseline="0" dirty="0" smtClean="0">
                <a:ln>
                  <a:noFill/>
                </a:ln>
                <a:solidFill>
                  <a:srgbClr val="222222"/>
                </a:solidFill>
                <a:effectLst/>
                <a:latin typeface="Arial" pitchFamily="34" charset="0"/>
                <a:cs typeface="Arial" pitchFamily="34" charset="0"/>
              </a:rPr>
              <a:t> 26/11,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việc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bạo</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hành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đày</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đọa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trẻ</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em</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xảy</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ra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tại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cơ</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sở</a:t>
            </a:r>
            <a:r>
              <a:rPr kumimoji="0" lang="en-US" sz="2400" b="0" i="0" u="none" strike="noStrike" cap="none" normalizeH="0" dirty="0" smtClean="0">
                <a:ln>
                  <a:noFill/>
                </a:ln>
                <a:solidFill>
                  <a:srgbClr val="222222"/>
                </a:solidFill>
                <a:effectLst/>
                <a:latin typeface="Arial" pitchFamily="34" charset="0"/>
                <a:cs typeface="Arial" pitchFamily="34" charset="0"/>
              </a:rPr>
              <a:t> </a:t>
            </a:r>
            <a:r>
              <a:rPr kumimoji="0" lang="en-US" sz="2400" b="0" i="0" u="none" strike="noStrike" cap="none" normalizeH="0" dirty="0" err="1" smtClean="0">
                <a:ln>
                  <a:noFill/>
                </a:ln>
                <a:solidFill>
                  <a:srgbClr val="222222"/>
                </a:solidFill>
                <a:effectLst/>
                <a:latin typeface="Arial" pitchFamily="34" charset="0"/>
                <a:cs typeface="Arial" pitchFamily="34" charset="0"/>
              </a:rPr>
              <a:t>trên</a:t>
            </a:r>
            <a:r>
              <a:rPr kumimoji="0" lang="en-US" sz="2400" b="0" i="0" u="none" strike="noStrike" cap="none" normalizeH="0" dirty="0" smtClean="0">
                <a:ln>
                  <a:noFill/>
                </a:ln>
                <a:solidFill>
                  <a:srgbClr val="222222"/>
                </a:solidFill>
                <a:effectLst/>
                <a:latin typeface="Arial" pitchFamily="34" charset="0"/>
                <a:cs typeface="Arial" pitchFamily="34" charset="0"/>
              </a:rPr>
              <a:t> </a:t>
            </a:r>
            <a:r>
              <a:rPr kumimoji="0" lang="en-US" sz="2400" b="0" i="0" u="none" strike="noStrike" cap="none" normalizeH="0" dirty="0" err="1" smtClean="0">
                <a:ln>
                  <a:noFill/>
                </a:ln>
                <a:solidFill>
                  <a:srgbClr val="222222"/>
                </a:solidFill>
                <a:effectLst/>
                <a:latin typeface="Arial" pitchFamily="34" charset="0"/>
                <a:cs typeface="Arial" pitchFamily="34" charset="0"/>
              </a:rPr>
              <a:t>được</a:t>
            </a:r>
            <a:r>
              <a:rPr kumimoji="0" lang="en-US" sz="2400" b="0" i="0" u="none" strike="noStrike" cap="none" normalizeH="0" dirty="0" smtClean="0">
                <a:ln>
                  <a:noFill/>
                </a:ln>
                <a:solidFill>
                  <a:srgbClr val="222222"/>
                </a:solidFill>
                <a:effectLst/>
                <a:latin typeface="Arial" pitchFamily="34" charset="0"/>
                <a:cs typeface="Arial" pitchFamily="34" charset="0"/>
              </a:rPr>
              <a:t> quay</a:t>
            </a:r>
            <a:r>
              <a:rPr kumimoji="0" lang="en-US" sz="2400" b="0" i="0" u="none" strike="noStrike" cap="none" normalizeH="0" baseline="0" dirty="0" smtClean="0">
                <a:ln>
                  <a:noFill/>
                </a:ln>
                <a:solidFill>
                  <a:srgbClr val="222222"/>
                </a:solidFill>
                <a:effectLst/>
                <a:latin typeface="Arial" pitchFamily="34" charset="0"/>
                <a:cs typeface="Arial" pitchFamily="34" charset="0"/>
              </a:rPr>
              <a:t> video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đăng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tải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trên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một</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tờ</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báo</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mô</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tả</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cảnh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người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quản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lý</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của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cơ</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sở</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mầm</a:t>
            </a:r>
            <a:r>
              <a:rPr kumimoji="0" lang="en-US" sz="2400" b="0" i="0" u="none" strike="noStrike" cap="none" normalizeH="0" baseline="0" dirty="0" smtClean="0">
                <a:ln>
                  <a:noFill/>
                </a:ln>
                <a:solidFill>
                  <a:srgbClr val="222222"/>
                </a:solidFill>
                <a:effectLst/>
                <a:latin typeface="Arial" pitchFamily="34" charset="0"/>
                <a:cs typeface="Arial" pitchFamily="34" charset="0"/>
              </a:rPr>
              <a:t> non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Mầm</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Xanh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liên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tục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có</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hành</a:t>
            </a:r>
            <a:r>
              <a:rPr kumimoji="0" lang="en-US" sz="2400" b="0" i="0" u="none" strike="noStrike" cap="none" normalizeH="0" baseline="0" dirty="0" smtClean="0">
                <a:ln>
                  <a:noFill/>
                </a:ln>
                <a:solidFill>
                  <a:srgbClr val="222222"/>
                </a:solidFill>
                <a:effectLst/>
                <a:latin typeface="Arial" pitchFamily="34" charset="0"/>
                <a:cs typeface="Arial" pitchFamily="34" charset="0"/>
              </a:rPr>
              <a:t> vi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bạo</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hành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đánh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trẻ</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22222"/>
                </a:solidFill>
                <a:effectLst/>
                <a:latin typeface="Arial" pitchFamily="34" charset="0"/>
                <a:cs typeface="Arial" pitchFamily="34" charset="0"/>
              </a:rPr>
              <a:t>Đây</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là</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cơ</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sở</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mầm</a:t>
            </a:r>
            <a:r>
              <a:rPr kumimoji="0" lang="en-US" sz="2400" b="0" i="0" u="none" strike="noStrike" cap="none" normalizeH="0" baseline="0" dirty="0" smtClean="0">
                <a:ln>
                  <a:noFill/>
                </a:ln>
                <a:solidFill>
                  <a:srgbClr val="222222"/>
                </a:solidFill>
                <a:effectLst/>
                <a:latin typeface="Arial" pitchFamily="34" charset="0"/>
                <a:cs typeface="Arial" pitchFamily="34" charset="0"/>
              </a:rPr>
              <a:t> non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tư</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thục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giữ</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trẻ</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từ</a:t>
            </a:r>
            <a:r>
              <a:rPr kumimoji="0" lang="en-US" sz="2400" b="0" i="0" u="none" strike="noStrike" cap="none" normalizeH="0" baseline="0" dirty="0" smtClean="0">
                <a:ln>
                  <a:noFill/>
                </a:ln>
                <a:solidFill>
                  <a:srgbClr val="222222"/>
                </a:solidFill>
                <a:effectLst/>
                <a:latin typeface="Arial" pitchFamily="34" charset="0"/>
                <a:cs typeface="Arial" pitchFamily="34" charset="0"/>
              </a:rPr>
              <a:t> 2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đến</a:t>
            </a:r>
            <a:r>
              <a:rPr kumimoji="0" lang="en-US" sz="2400" b="0" i="0" u="none" strike="noStrike" cap="none" normalizeH="0" baseline="0" dirty="0" smtClean="0">
                <a:ln>
                  <a:noFill/>
                </a:ln>
                <a:solidFill>
                  <a:srgbClr val="222222"/>
                </a:solidFill>
                <a:effectLst/>
                <a:latin typeface="Arial" pitchFamily="34" charset="0"/>
                <a:cs typeface="Arial" pitchFamily="34" charset="0"/>
              </a:rPr>
              <a:t> 5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tuổi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chủ</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yếu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là</a:t>
            </a:r>
            <a:r>
              <a:rPr kumimoji="0" lang="en-US" sz="2400" b="0" i="0" u="none" strike="noStrike" cap="none" normalizeH="0" baseline="0" dirty="0" smtClean="0">
                <a:ln>
                  <a:noFill/>
                </a:ln>
                <a:solidFill>
                  <a:srgbClr val="222222"/>
                </a:solidFill>
                <a:effectLst/>
                <a:latin typeface="Arial" pitchFamily="34" charset="0"/>
                <a:cs typeface="Arial" pitchFamily="34" charset="0"/>
              </a:rPr>
              <a:t> con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của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công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nhân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sinh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sống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thuê</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nhà</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trên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địa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bàn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quận</a:t>
            </a:r>
            <a:r>
              <a:rPr kumimoji="0" lang="en-US" sz="2400" b="0" i="0" u="none" strike="noStrike" cap="none" normalizeH="0" baseline="0" dirty="0" smtClean="0">
                <a:ln>
                  <a:noFill/>
                </a:ln>
                <a:solidFill>
                  <a:srgbClr val="222222"/>
                </a:solidFill>
                <a:effectLst/>
                <a:latin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22222"/>
                </a:solidFill>
                <a:effectLst/>
                <a:latin typeface="Arial" pitchFamily="34" charset="0"/>
                <a:cs typeface="Arial" pitchFamily="34" charset="0"/>
              </a:rPr>
              <a:t>Những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hình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ảnh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trong</a:t>
            </a:r>
            <a:r>
              <a:rPr kumimoji="0" lang="en-US" sz="2400" b="0" i="0" u="none" strike="noStrike" cap="none" normalizeH="0" baseline="0" dirty="0" smtClean="0">
                <a:ln>
                  <a:noFill/>
                </a:ln>
                <a:solidFill>
                  <a:srgbClr val="222222"/>
                </a:solidFill>
                <a:effectLst/>
                <a:latin typeface="Arial" pitchFamily="34" charset="0"/>
                <a:cs typeface="Arial" pitchFamily="34" charset="0"/>
              </a:rPr>
              <a:t> video clip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này</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mô</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tả</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lại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bà</a:t>
            </a:r>
            <a:r>
              <a:rPr kumimoji="0" lang="en-US" sz="2400" b="0" i="0" u="none" strike="noStrike" cap="none" normalizeH="0" baseline="0" dirty="0" smtClean="0">
                <a:ln>
                  <a:noFill/>
                </a:ln>
                <a:solidFill>
                  <a:srgbClr val="222222"/>
                </a:solidFill>
                <a:effectLst/>
                <a:latin typeface="Arial" pitchFamily="34" charset="0"/>
                <a:cs typeface="Arial" pitchFamily="34" charset="0"/>
              </a:rPr>
              <a:t> L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có</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thể</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có</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bất</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cứ</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hành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động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mạnh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tay</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với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bé</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vào</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bất</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cứ</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lúc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nào</a:t>
            </a:r>
            <a:r>
              <a:rPr kumimoji="0" lang="en-US" sz="2400" b="0" i="0" u="none" strike="noStrike" cap="none" normalizeH="0" baseline="0" dirty="0" smtClean="0">
                <a:ln>
                  <a:noFill/>
                </a:ln>
                <a:solidFill>
                  <a:srgbClr val="222222"/>
                </a:solidFill>
                <a:effectLst/>
                <a:latin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https://photo-cms-giaoduc.zadn.vn/w700/Uploaded/2021/dqmblcvo/2017_11_26/truongmamnonmamxa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08104" y="-26317"/>
            <a:ext cx="3333750" cy="2447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42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614667" y="1612250"/>
            <a:ext cx="79928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22222"/>
                </a:solidFill>
                <a:effectLst/>
                <a:latin typeface="Arial" pitchFamily="34" charset="0"/>
                <a:cs typeface="Arial" pitchFamily="34" charset="0"/>
              </a:rPr>
              <a:t>Thậm</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chí</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có</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lúc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bà</a:t>
            </a:r>
            <a:r>
              <a:rPr kumimoji="0" lang="en-US" sz="2400" b="0" i="0" u="none" strike="noStrike" cap="none" normalizeH="0" baseline="0" dirty="0" smtClean="0">
                <a:ln>
                  <a:noFill/>
                </a:ln>
                <a:solidFill>
                  <a:srgbClr val="222222"/>
                </a:solidFill>
                <a:effectLst/>
                <a:latin typeface="Arial" pitchFamily="34" charset="0"/>
                <a:cs typeface="Arial" pitchFamily="34" charset="0"/>
              </a:rPr>
              <a:t> L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đã</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dùng</a:t>
            </a:r>
            <a:r>
              <a:rPr kumimoji="0" lang="en-US" sz="2400" b="0" i="0" u="none" strike="noStrike" cap="none" normalizeH="0" baseline="0" dirty="0" smtClean="0">
                <a:ln>
                  <a:noFill/>
                </a:ln>
                <a:solidFill>
                  <a:srgbClr val="222222"/>
                </a:solidFill>
                <a:effectLst/>
                <a:latin typeface="Arial" pitchFamily="34" charset="0"/>
                <a:cs typeface="Arial" pitchFamily="34" charset="0"/>
              </a:rPr>
              <a:t> 1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bình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nhựa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đánh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vào</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đầu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vào</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vai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một</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bé</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gái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dù</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được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một</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nhân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viên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cùng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cơ</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sở</a:t>
            </a:r>
            <a:r>
              <a:rPr kumimoji="0" lang="en-US" sz="2400" b="0" i="0" u="none" strike="noStrike" cap="none" normalizeH="0" baseline="0" dirty="0" smtClean="0">
                <a:ln>
                  <a:noFill/>
                </a:ln>
                <a:solidFill>
                  <a:srgbClr val="222222"/>
                </a:solidFill>
                <a:effectLst/>
                <a:latin typeface="Arial" pitchFamily="34" charset="0"/>
                <a:cs typeface="Arial" pitchFamily="34" charset="0"/>
              </a:rPr>
              <a:t> can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ngăn</a:t>
            </a:r>
            <a:r>
              <a:rPr kumimoji="0" lang="en-US" sz="2400" b="0" i="0" u="none" strike="noStrike" cap="none" normalizeH="0" baseline="0" dirty="0" smtClean="0">
                <a:ln>
                  <a:noFill/>
                </a:ln>
                <a:solidFill>
                  <a:srgbClr val="222222"/>
                </a:solidFill>
                <a:effectLst/>
                <a:latin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22222"/>
                </a:solidFill>
                <a:effectLst/>
                <a:latin typeface="Arial" pitchFamily="34" charset="0"/>
                <a:cs typeface="Arial" pitchFamily="34" charset="0"/>
              </a:rPr>
              <a:t>Trong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giờ</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ăn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bé</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liên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tục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bị</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bảo</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mẫu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đánh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và</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dọa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khi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ăn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Ngoài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ra</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họ</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còn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dùng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rất</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nhiều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vật</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dụng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khác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nhau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nhẫn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tâm</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đánh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và</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hành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hạ</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trẻ</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em</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nhỏ</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tuổi</a:t>
            </a:r>
            <a:r>
              <a:rPr kumimoji="0" lang="en-US" sz="2400" b="0" i="0" u="none" strike="noStrike" cap="none" normalizeH="0" baseline="0" dirty="0" smtClean="0">
                <a:ln>
                  <a:noFill/>
                </a:ln>
                <a:solidFill>
                  <a:srgbClr val="222222"/>
                </a:solidFill>
                <a:effectLst/>
                <a:latin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22222"/>
                </a:solidFill>
                <a:effectLst/>
                <a:latin typeface="Arial" pitchFamily="34" charset="0"/>
                <a:cs typeface="Arial" pitchFamily="34" charset="0"/>
              </a:rPr>
              <a:t>Liên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tục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bị</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đòn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hành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hạ</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bằng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nhiều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cách</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khác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nhau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nhưng</a:t>
            </a:r>
            <a:r>
              <a:rPr kumimoji="0" lang="en-US" sz="2400" b="0" i="0" u="none" strike="noStrike" cap="none" normalizeH="0" baseline="0" dirty="0" smtClean="0">
                <a:ln>
                  <a:noFill/>
                </a:ln>
                <a:solidFill>
                  <a:srgbClr val="222222"/>
                </a:solidFill>
                <a:effectLst/>
                <a:latin typeface="Arial" pitchFamily="34" charset="0"/>
                <a:cs typeface="Arial" pitchFamily="34" charset="0"/>
              </a:rPr>
              <a:t> do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tuổi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còn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quá</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nhỏ</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các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em</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không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thể</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phản</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kháng</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gì</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lại</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được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mà</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chỉ</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có</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thể</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khóc</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và</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chịu</a:t>
            </a:r>
            <a:r>
              <a:rPr kumimoji="0" lang="en-US" sz="2400" b="0" i="0" u="none" strike="noStrike" cap="none" normalizeH="0" baseline="0" dirty="0" smtClean="0">
                <a:ln>
                  <a:noFill/>
                </a:ln>
                <a:solidFill>
                  <a:srgbClr val="222222"/>
                </a:solidFill>
                <a:effectLst/>
                <a:latin typeface="Arial" pitchFamily="34" charset="0"/>
                <a:cs typeface="Arial" pitchFamily="34" charset="0"/>
              </a:rPr>
              <a:t> </a:t>
            </a:r>
            <a:r>
              <a:rPr kumimoji="0" lang="en-US" sz="2400" b="0" i="0" u="none" strike="noStrike" cap="none" normalizeH="0" baseline="0" dirty="0" err="1" smtClean="0">
                <a:ln>
                  <a:noFill/>
                </a:ln>
                <a:solidFill>
                  <a:srgbClr val="222222"/>
                </a:solidFill>
                <a:effectLst/>
                <a:latin typeface="Arial" pitchFamily="34" charset="0"/>
                <a:cs typeface="Arial" pitchFamily="34" charset="0"/>
              </a:rPr>
              <a:t>đựng</a:t>
            </a:r>
            <a:r>
              <a:rPr kumimoji="0" lang="en-US" sz="2400" b="0" i="0" u="none" strike="noStrike" cap="none" normalizeH="0" baseline="0" dirty="0" smtClean="0">
                <a:ln>
                  <a:noFill/>
                </a:ln>
                <a:solidFill>
                  <a:srgbClr val="222222"/>
                </a:solidFill>
                <a:effectLst/>
                <a:latin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58589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82764" y="1556514"/>
            <a:ext cx="5973452" cy="2677656"/>
          </a:xfrm>
          <a:prstGeom prst="rect">
            <a:avLst/>
          </a:prstGeom>
        </p:spPr>
        <p:txBody>
          <a:bodyPr wrap="square">
            <a:spAutoFit/>
          </a:bodyPr>
          <a:lstStyle/>
          <a:p>
            <a:pPr algn="just"/>
            <a:r>
              <a:rPr lang="en-US" sz="2400" dirty="0" smtClean="0">
                <a:latin typeface="Arial" pitchFamily="34" charset="0"/>
                <a:cs typeface="Arial" pitchFamily="34" charset="0"/>
              </a:rPr>
              <a:t>N</a:t>
            </a:r>
            <a:r>
              <a:rPr lang="vi-VN" sz="2400" dirty="0" smtClean="0">
                <a:latin typeface="Arial" pitchFamily="34" charset="0"/>
                <a:cs typeface="Arial" pitchFamily="34" charset="0"/>
              </a:rPr>
              <a:t>gày </a:t>
            </a:r>
            <a:r>
              <a:rPr lang="vi-VN" sz="2400" dirty="0">
                <a:latin typeface="Arial" pitchFamily="34" charset="0"/>
                <a:cs typeface="Arial" pitchFamily="34" charset="0"/>
              </a:rPr>
              <a:t>13/5 </a:t>
            </a:r>
            <a:r>
              <a:rPr lang="en-US" sz="2400" dirty="0" smtClean="0">
                <a:latin typeface="Arial" pitchFamily="34" charset="0"/>
                <a:cs typeface="Arial" pitchFamily="34" charset="0"/>
              </a:rPr>
              <a:t>PH </a:t>
            </a:r>
            <a:r>
              <a:rPr lang="vi-VN" sz="2400" dirty="0" smtClean="0">
                <a:latin typeface="Arial" pitchFamily="34" charset="0"/>
                <a:cs typeface="Arial" pitchFamily="34" charset="0"/>
              </a:rPr>
              <a:t>tố </a:t>
            </a:r>
            <a:r>
              <a:rPr lang="vi-VN" sz="2400" dirty="0">
                <a:latin typeface="Arial" pitchFamily="34" charset="0"/>
                <a:cs typeface="Arial" pitchFamily="34" charset="0"/>
              </a:rPr>
              <a:t>cô giáo </a:t>
            </a:r>
            <a:r>
              <a:rPr lang="vi-VN" sz="2400" dirty="0" smtClean="0">
                <a:latin typeface="Arial" pitchFamily="34" charset="0"/>
                <a:cs typeface="Arial" pitchFamily="34" charset="0"/>
              </a:rPr>
              <a:t>L</a:t>
            </a:r>
            <a:r>
              <a:rPr lang="en-US" sz="2400" dirty="0" smtClean="0">
                <a:latin typeface="Arial" pitchFamily="34" charset="0"/>
                <a:cs typeface="Arial" pitchFamily="34" charset="0"/>
              </a:rPr>
              <a:t>.</a:t>
            </a:r>
            <a:r>
              <a:rPr lang="vi-VN" sz="2400" dirty="0" smtClean="0">
                <a:latin typeface="Arial" pitchFamily="34" charset="0"/>
                <a:cs typeface="Arial" pitchFamily="34" charset="0"/>
              </a:rPr>
              <a:t>T</a:t>
            </a:r>
            <a:r>
              <a:rPr lang="en-US" sz="2400" dirty="0" smtClean="0">
                <a:latin typeface="Arial" pitchFamily="34" charset="0"/>
                <a:cs typeface="Arial" pitchFamily="34" charset="0"/>
              </a:rPr>
              <a:t>.</a:t>
            </a:r>
            <a:r>
              <a:rPr lang="vi-VN" sz="2400" dirty="0" smtClean="0">
                <a:latin typeface="Arial" pitchFamily="34" charset="0"/>
                <a:cs typeface="Arial" pitchFamily="34" charset="0"/>
              </a:rPr>
              <a:t>M</a:t>
            </a:r>
            <a:r>
              <a:rPr lang="en-US" sz="2400" dirty="0" smtClean="0">
                <a:latin typeface="Arial" pitchFamily="34" charset="0"/>
                <a:cs typeface="Arial" pitchFamily="34" charset="0"/>
              </a:rPr>
              <a:t>.</a:t>
            </a:r>
            <a:r>
              <a:rPr lang="vi-VN" sz="2400" dirty="0" smtClean="0">
                <a:latin typeface="Arial" pitchFamily="34" charset="0"/>
                <a:cs typeface="Arial" pitchFamily="34" charset="0"/>
              </a:rPr>
              <a:t>D</a:t>
            </a:r>
            <a:r>
              <a:rPr lang="en-US" sz="2400" dirty="0">
                <a:latin typeface="Arial" pitchFamily="34" charset="0"/>
                <a:cs typeface="Arial" pitchFamily="34" charset="0"/>
              </a:rPr>
              <a:t> </a:t>
            </a:r>
            <a:r>
              <a:rPr lang="vi-VN" sz="2400" dirty="0" smtClean="0">
                <a:latin typeface="Arial" pitchFamily="34" charset="0"/>
                <a:cs typeface="Arial" pitchFamily="34" charset="0"/>
              </a:rPr>
              <a:t>đánh </a:t>
            </a:r>
            <a:r>
              <a:rPr lang="vi-VN" sz="2400" dirty="0">
                <a:latin typeface="Arial" pitchFamily="34" charset="0"/>
                <a:cs typeface="Arial" pitchFamily="34" charset="0"/>
              </a:rPr>
              <a:t>bầm mắt con anh là bé </a:t>
            </a:r>
            <a:r>
              <a:rPr lang="vi-VN" sz="2400" dirty="0" smtClean="0">
                <a:latin typeface="Arial" pitchFamily="34" charset="0"/>
                <a:cs typeface="Arial" pitchFamily="34" charset="0"/>
              </a:rPr>
              <a:t>H</a:t>
            </a:r>
            <a:r>
              <a:rPr lang="vi-VN" sz="2400" dirty="0">
                <a:latin typeface="Arial" pitchFamily="34" charset="0"/>
                <a:cs typeface="Arial" pitchFamily="34" charset="0"/>
              </a:rPr>
              <a:t>, 5 tuổi trong lúc bé đang </a:t>
            </a:r>
            <a:r>
              <a:rPr lang="vi-VN" sz="2400" dirty="0" smtClean="0">
                <a:latin typeface="Arial" pitchFamily="34" charset="0"/>
                <a:cs typeface="Arial" pitchFamily="34" charset="0"/>
              </a:rPr>
              <a:t>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nhóm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lớp</a:t>
            </a:r>
            <a:r>
              <a:rPr lang="vi-VN" sz="2400" dirty="0" smtClean="0">
                <a:latin typeface="Arial" pitchFamily="34" charset="0"/>
                <a:cs typeface="Arial" pitchFamily="34" charset="0"/>
              </a:rPr>
              <a:t> ĐRM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biết</a:t>
            </a:r>
            <a:r>
              <a:rPr lang="en-US" sz="2400" dirty="0" smtClean="0">
                <a:latin typeface="Arial" pitchFamily="34" charset="0"/>
                <a:cs typeface="Arial" pitchFamily="34" charset="0"/>
              </a:rPr>
              <a:t> </a:t>
            </a:r>
            <a:r>
              <a:rPr lang="vi-VN" sz="2400" dirty="0">
                <a:latin typeface="Arial" pitchFamily="34" charset="0"/>
                <a:cs typeface="Arial" pitchFamily="34" charset="0"/>
              </a:rPr>
              <a:t>do </a:t>
            </a:r>
            <a:r>
              <a:rPr lang="en-US" sz="2400" dirty="0" err="1" smtClean="0">
                <a:latin typeface="Arial" pitchFamily="34" charset="0"/>
                <a:cs typeface="Arial" pitchFamily="34" charset="0"/>
              </a:rPr>
              <a:t>cháu</a:t>
            </a:r>
            <a:r>
              <a:rPr lang="en-US" sz="2400" dirty="0" smtClean="0">
                <a:latin typeface="Arial" pitchFamily="34" charset="0"/>
                <a:cs typeface="Arial" pitchFamily="34" charset="0"/>
              </a:rPr>
              <a:t> </a:t>
            </a:r>
            <a:r>
              <a:rPr lang="vi-VN" sz="2400" dirty="0" smtClean="0">
                <a:latin typeface="Arial" pitchFamily="34" charset="0"/>
                <a:cs typeface="Arial" pitchFamily="34" charset="0"/>
              </a:rPr>
              <a:t>uống </a:t>
            </a:r>
            <a:r>
              <a:rPr lang="vi-VN" sz="2400" dirty="0">
                <a:latin typeface="Arial" pitchFamily="34" charset="0"/>
                <a:cs typeface="Arial" pitchFamily="34" charset="0"/>
              </a:rPr>
              <a:t>sữa </a:t>
            </a:r>
            <a:r>
              <a:rPr lang="vi-VN" sz="2400" dirty="0" smtClean="0">
                <a:latin typeface="Arial" pitchFamily="34" charset="0"/>
                <a:cs typeface="Arial" pitchFamily="34" charset="0"/>
              </a:rPr>
              <a:t>chậm</a:t>
            </a:r>
            <a:r>
              <a:rPr lang="en-US" sz="2400" dirty="0" smtClean="0">
                <a:latin typeface="Arial" pitchFamily="34" charset="0"/>
                <a:cs typeface="Arial" pitchFamily="34" charset="0"/>
              </a:rPr>
              <a:t>.</a:t>
            </a:r>
          </a:p>
          <a:p>
            <a:pPr algn="just"/>
            <a:r>
              <a:rPr lang="en-US" sz="2400" dirty="0" smtClean="0">
                <a:latin typeface="Arial" pitchFamily="34" charset="0"/>
                <a:cs typeface="Arial" pitchFamily="34" charset="0"/>
              </a:rPr>
              <a:t>Theo </a:t>
            </a:r>
            <a:r>
              <a:rPr lang="en-US" sz="2400" dirty="0" err="1" smtClean="0">
                <a:latin typeface="Arial" pitchFamily="34" charset="0"/>
                <a:cs typeface="Arial" pitchFamily="34" charset="0"/>
              </a:rPr>
              <a:t>lãnh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GDĐT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đây</a:t>
            </a:r>
            <a:r>
              <a:rPr lang="en-US" sz="2400" dirty="0" smtClean="0">
                <a:latin typeface="Arial" pitchFamily="34" charset="0"/>
                <a:cs typeface="Arial" pitchFamily="34" charset="0"/>
              </a:rPr>
              <a:t> </a:t>
            </a:r>
            <a:r>
              <a:rPr lang="vi-VN" sz="2400" dirty="0" smtClean="0">
                <a:latin typeface="Arial" pitchFamily="34" charset="0"/>
                <a:cs typeface="Arial" pitchFamily="34" charset="0"/>
              </a:rPr>
              <a:t>là </a:t>
            </a:r>
            <a:r>
              <a:rPr lang="vi-VN" sz="2400" dirty="0">
                <a:latin typeface="Arial" pitchFamily="34" charset="0"/>
                <a:cs typeface="Arial" pitchFamily="34" charset="0"/>
              </a:rPr>
              <a:t>một nhóm lớp hoạt động không phép.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nay </a:t>
            </a:r>
            <a:r>
              <a:rPr lang="en-US" sz="2400" dirty="0" err="1" smtClean="0">
                <a:latin typeface="Arial" pitchFamily="34" charset="0"/>
                <a:cs typeface="Arial" pitchFamily="34" charset="0"/>
              </a:rPr>
              <a:t>nhóm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endParaRPr lang="vi-VN" sz="2400"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86" y="1412776"/>
            <a:ext cx="2304256" cy="3287405"/>
          </a:xfrm>
          <a:prstGeom prst="rect">
            <a:avLst/>
          </a:prstGeom>
        </p:spPr>
      </p:pic>
      <p:sp>
        <p:nvSpPr>
          <p:cNvPr id="6" name="Rectangle 5"/>
          <p:cNvSpPr/>
          <p:nvPr/>
        </p:nvSpPr>
        <p:spPr>
          <a:xfrm>
            <a:off x="6712316" y="2635086"/>
            <a:ext cx="1984063" cy="4023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966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8"/>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599683990"/>
              </p:ext>
            </p:extLst>
          </p:nvPr>
        </p:nvGraphicFramePr>
        <p:xfrm>
          <a:off x="2051720" y="1628800"/>
          <a:ext cx="6552728"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043608" y="620688"/>
            <a:ext cx="4860086" cy="635400"/>
          </a:xfrm>
        </p:spPr>
        <p:txBody>
          <a:bodyPr/>
          <a:lstStyle/>
          <a:p>
            <a:pPr algn="ct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DUNG </a:t>
            </a:r>
            <a:r>
              <a:rPr lang="en-US" sz="3200" b="1" dirty="0" err="1" smtClean="0">
                <a:solidFill>
                  <a:srgbClr val="FF0000"/>
                </a:solidFill>
                <a:latin typeface="Times New Roman" pitchFamily="18" charset="0"/>
                <a:cs typeface="Times New Roman" pitchFamily="18" charset="0"/>
              </a:rPr>
              <a:t>MÔ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ĐUN</a:t>
            </a:r>
            <a:r>
              <a:rPr lang="vi" sz="3200"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pic>
        <p:nvPicPr>
          <p:cNvPr id="1026" name="Picture 2" descr="Giới thiệu về chúng tô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060848"/>
            <a:ext cx="247027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20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D6EE016-F3A5-442C-B687-D29547C0E3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9764C2D-D01D-485E-83A4-A77535D833C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8011F3E0-F639-419D-87AC-A2AA64818D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4B423C0-3D32-4AC5-988F-321678D1F03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1844824"/>
            <a:ext cx="8064896" cy="2308324"/>
          </a:xfrm>
          <a:prstGeom prst="rect">
            <a:avLst/>
          </a:prstGeom>
        </p:spPr>
        <p:txBody>
          <a:bodyPr wrap="square">
            <a:spAutoFit/>
          </a:bodyPr>
          <a:lstStyle/>
          <a:p>
            <a:pPr algn="ctr"/>
            <a:r>
              <a:rPr lang="en-US" sz="3600" b="1" dirty="0" err="1">
                <a:solidFill>
                  <a:srgbClr val="C00000"/>
                </a:solidFill>
                <a:latin typeface="Arial" pitchFamily="34" charset="0"/>
                <a:cs typeface="Arial" pitchFamily="34" charset="0"/>
              </a:rPr>
              <a:t>Nguyên</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nhân</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của</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bạo</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hành</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trẻ</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em</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và</a:t>
            </a:r>
            <a:r>
              <a:rPr lang="en-US" sz="3600" b="1" dirty="0">
                <a:solidFill>
                  <a:srgbClr val="C00000"/>
                </a:solidFill>
                <a:latin typeface="Arial" pitchFamily="34" charset="0"/>
                <a:cs typeface="Arial" pitchFamily="34" charset="0"/>
              </a:rPr>
              <a:t> vi </a:t>
            </a:r>
            <a:r>
              <a:rPr lang="en-US" sz="3600" b="1" dirty="0" err="1">
                <a:solidFill>
                  <a:srgbClr val="C00000"/>
                </a:solidFill>
                <a:latin typeface="Arial" pitchFamily="34" charset="0"/>
                <a:cs typeface="Arial" pitchFamily="34" charset="0"/>
              </a:rPr>
              <a:t>phạm</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quyền</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trẻ</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em</a:t>
            </a:r>
            <a:r>
              <a:rPr lang="en-US" sz="3600" b="1" dirty="0">
                <a:solidFill>
                  <a:srgbClr val="C00000"/>
                </a:solidFill>
                <a:latin typeface="Arial" pitchFamily="34" charset="0"/>
                <a:cs typeface="Arial" pitchFamily="34" charset="0"/>
              </a:rPr>
              <a:t> </a:t>
            </a:r>
            <a:endParaRPr lang="en-US" sz="3600" b="1" dirty="0" smtClean="0">
              <a:solidFill>
                <a:srgbClr val="C00000"/>
              </a:solidFill>
              <a:latin typeface="Arial" pitchFamily="34" charset="0"/>
              <a:cs typeface="Arial" pitchFamily="34" charset="0"/>
            </a:endParaRPr>
          </a:p>
          <a:p>
            <a:pPr algn="ctr"/>
            <a:r>
              <a:rPr lang="en-US" sz="3600" b="1" dirty="0" err="1" smtClean="0">
                <a:solidFill>
                  <a:srgbClr val="C00000"/>
                </a:solidFill>
                <a:latin typeface="Arial" pitchFamily="34" charset="0"/>
                <a:cs typeface="Arial" pitchFamily="34" charset="0"/>
              </a:rPr>
              <a:t>trong</a:t>
            </a:r>
            <a:r>
              <a:rPr lang="en-US" sz="3600" b="1" dirty="0" smtClean="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cơ</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sở</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giáo</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dục</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mầm</a:t>
            </a:r>
            <a:r>
              <a:rPr lang="en-US" sz="3600" b="1" dirty="0">
                <a:solidFill>
                  <a:srgbClr val="C00000"/>
                </a:solidFill>
                <a:latin typeface="Arial" pitchFamily="34" charset="0"/>
                <a:cs typeface="Arial" pitchFamily="34" charset="0"/>
              </a:rPr>
              <a:t> non</a:t>
            </a:r>
            <a:br>
              <a:rPr lang="en-US" sz="3600" b="1" dirty="0">
                <a:solidFill>
                  <a:srgbClr val="C00000"/>
                </a:solidFill>
                <a:latin typeface="Arial" pitchFamily="34" charset="0"/>
                <a:cs typeface="Arial" pitchFamily="34" charset="0"/>
              </a:rPr>
            </a:br>
            <a:endParaRPr lang="en-US" sz="36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910759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41158290"/>
              </p:ext>
            </p:extLst>
          </p:nvPr>
        </p:nvGraphicFramePr>
        <p:xfrm>
          <a:off x="395536" y="404664"/>
          <a:ext cx="842493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038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F07C2877-E73D-4503-8BB9-43928B58EACA}"/>
                                            </p:graphicEl>
                                          </p:spTgt>
                                        </p:tgtEl>
                                        <p:attrNameLst>
                                          <p:attrName>style.visibility</p:attrName>
                                        </p:attrNameLst>
                                      </p:cBhvr>
                                      <p:to>
                                        <p:strVal val="visible"/>
                                      </p:to>
                                    </p:set>
                                    <p:animEffect transition="in" filter="wipe(left)">
                                      <p:cBhvr>
                                        <p:cTn id="7" dur="500"/>
                                        <p:tgtEl>
                                          <p:spTgt spid="4">
                                            <p:graphicEl>
                                              <a:dgm id="{F07C2877-E73D-4503-8BB9-43928B58EA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9A8CA56D-9FD4-4452-8724-A8DCA81B2B35}"/>
                                            </p:graphicEl>
                                          </p:spTgt>
                                        </p:tgtEl>
                                        <p:attrNameLst>
                                          <p:attrName>style.visibility</p:attrName>
                                        </p:attrNameLst>
                                      </p:cBhvr>
                                      <p:to>
                                        <p:strVal val="visible"/>
                                      </p:to>
                                    </p:set>
                                    <p:animEffect transition="in" filter="wipe(left)">
                                      <p:cBhvr>
                                        <p:cTn id="12" dur="500"/>
                                        <p:tgtEl>
                                          <p:spTgt spid="4">
                                            <p:graphicEl>
                                              <a:dgm id="{9A8CA56D-9FD4-4452-8724-A8DCA81B2B35}"/>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665A0873-6339-411F-BA1F-B34F1BBBACB8}"/>
                                            </p:graphicEl>
                                          </p:spTgt>
                                        </p:tgtEl>
                                        <p:attrNameLst>
                                          <p:attrName>style.visibility</p:attrName>
                                        </p:attrNameLst>
                                      </p:cBhvr>
                                      <p:to>
                                        <p:strVal val="visible"/>
                                      </p:to>
                                    </p:set>
                                    <p:animEffect transition="in" filter="wipe(left)">
                                      <p:cBhvr>
                                        <p:cTn id="15" dur="500"/>
                                        <p:tgtEl>
                                          <p:spTgt spid="4">
                                            <p:graphicEl>
                                              <a:dgm id="{665A0873-6339-411F-BA1F-B34F1BBBACB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4C10FFF8-7C30-407E-97EB-B51266DE4339}"/>
                                            </p:graphicEl>
                                          </p:spTgt>
                                        </p:tgtEl>
                                        <p:attrNameLst>
                                          <p:attrName>style.visibility</p:attrName>
                                        </p:attrNameLst>
                                      </p:cBhvr>
                                      <p:to>
                                        <p:strVal val="visible"/>
                                      </p:to>
                                    </p:set>
                                    <p:animEffect transition="in" filter="wipe(left)">
                                      <p:cBhvr>
                                        <p:cTn id="20" dur="500"/>
                                        <p:tgtEl>
                                          <p:spTgt spid="4">
                                            <p:graphicEl>
                                              <a:dgm id="{4C10FFF8-7C30-407E-97EB-B51266DE4339}"/>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863CF827-A2E2-48DB-8444-4DAAC7744E22}"/>
                                            </p:graphicEl>
                                          </p:spTgt>
                                        </p:tgtEl>
                                        <p:attrNameLst>
                                          <p:attrName>style.visibility</p:attrName>
                                        </p:attrNameLst>
                                      </p:cBhvr>
                                      <p:to>
                                        <p:strVal val="visible"/>
                                      </p:to>
                                    </p:set>
                                    <p:animEffect transition="in" filter="wipe(left)">
                                      <p:cBhvr>
                                        <p:cTn id="23" dur="500"/>
                                        <p:tgtEl>
                                          <p:spTgt spid="4">
                                            <p:graphicEl>
                                              <a:dgm id="{863CF827-A2E2-48DB-8444-4DAAC7744E2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graphicEl>
                                              <a:dgm id="{D2FE7E4F-6168-4EF0-BB9D-013CB3B87C87}"/>
                                            </p:graphicEl>
                                          </p:spTgt>
                                        </p:tgtEl>
                                        <p:attrNameLst>
                                          <p:attrName>style.visibility</p:attrName>
                                        </p:attrNameLst>
                                      </p:cBhvr>
                                      <p:to>
                                        <p:strVal val="visible"/>
                                      </p:to>
                                    </p:set>
                                    <p:animEffect transition="in" filter="wipe(left)">
                                      <p:cBhvr>
                                        <p:cTn id="28" dur="500"/>
                                        <p:tgtEl>
                                          <p:spTgt spid="4">
                                            <p:graphicEl>
                                              <a:dgm id="{D2FE7E4F-6168-4EF0-BB9D-013CB3B87C8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graphicEl>
                                              <a:dgm id="{25D04FCE-2D44-4431-A22A-E9853B5CE32A}"/>
                                            </p:graphicEl>
                                          </p:spTgt>
                                        </p:tgtEl>
                                        <p:attrNameLst>
                                          <p:attrName>style.visibility</p:attrName>
                                        </p:attrNameLst>
                                      </p:cBhvr>
                                      <p:to>
                                        <p:strVal val="visible"/>
                                      </p:to>
                                    </p:set>
                                    <p:animEffect transition="in" filter="wipe(left)">
                                      <p:cBhvr>
                                        <p:cTn id="31" dur="500"/>
                                        <p:tgtEl>
                                          <p:spTgt spid="4">
                                            <p:graphicEl>
                                              <a:dgm id="{25D04FCE-2D44-4431-A22A-E9853B5CE32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B2C4397C-72DB-464B-BBB9-85D89F65CFE1}"/>
                                            </p:graphicEl>
                                          </p:spTgt>
                                        </p:tgtEl>
                                        <p:attrNameLst>
                                          <p:attrName>style.visibility</p:attrName>
                                        </p:attrNameLst>
                                      </p:cBhvr>
                                      <p:to>
                                        <p:strVal val="visible"/>
                                      </p:to>
                                    </p:set>
                                    <p:animEffect transition="in" filter="wipe(left)">
                                      <p:cBhvr>
                                        <p:cTn id="36" dur="500"/>
                                        <p:tgtEl>
                                          <p:spTgt spid="4">
                                            <p:graphicEl>
                                              <a:dgm id="{B2C4397C-72DB-464B-BBB9-85D89F65CFE1}"/>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685908B7-82E8-4093-B30A-42FB13CD63C0}"/>
                                            </p:graphicEl>
                                          </p:spTgt>
                                        </p:tgtEl>
                                        <p:attrNameLst>
                                          <p:attrName>style.visibility</p:attrName>
                                        </p:attrNameLst>
                                      </p:cBhvr>
                                      <p:to>
                                        <p:strVal val="visible"/>
                                      </p:to>
                                    </p:set>
                                    <p:animEffect transition="in" filter="wipe(left)">
                                      <p:cBhvr>
                                        <p:cTn id="39" dur="500"/>
                                        <p:tgtEl>
                                          <p:spTgt spid="4">
                                            <p:graphicEl>
                                              <a:dgm id="{685908B7-82E8-4093-B30A-42FB13CD63C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dgm id="{FC1AAF1E-0A72-48D2-9524-8B7A3AB1AD3E}"/>
                                            </p:graphicEl>
                                          </p:spTgt>
                                        </p:tgtEl>
                                        <p:attrNameLst>
                                          <p:attrName>style.visibility</p:attrName>
                                        </p:attrNameLst>
                                      </p:cBhvr>
                                      <p:to>
                                        <p:strVal val="visible"/>
                                      </p:to>
                                    </p:set>
                                    <p:animEffect transition="in" filter="wipe(left)">
                                      <p:cBhvr>
                                        <p:cTn id="44" dur="500"/>
                                        <p:tgtEl>
                                          <p:spTgt spid="4">
                                            <p:graphicEl>
                                              <a:dgm id="{FC1AAF1E-0A72-48D2-9524-8B7A3AB1AD3E}"/>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graphicEl>
                                              <a:dgm id="{6B73993E-5558-435A-97EF-464C96140A3A}"/>
                                            </p:graphicEl>
                                          </p:spTgt>
                                        </p:tgtEl>
                                        <p:attrNameLst>
                                          <p:attrName>style.visibility</p:attrName>
                                        </p:attrNameLst>
                                      </p:cBhvr>
                                      <p:to>
                                        <p:strVal val="visible"/>
                                      </p:to>
                                    </p:set>
                                    <p:animEffect transition="in" filter="wipe(left)">
                                      <p:cBhvr>
                                        <p:cTn id="47" dur="500"/>
                                        <p:tgtEl>
                                          <p:spTgt spid="4">
                                            <p:graphicEl>
                                              <a:dgm id="{6B73993E-5558-435A-97EF-464C96140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460432" cy="4525963"/>
          </a:xfrm>
        </p:spPr>
        <p:txBody>
          <a:bodyPr/>
          <a:lstStyle/>
          <a:p>
            <a:pPr marL="0" indent="0" algn="ctr">
              <a:buNone/>
            </a:pPr>
            <a:r>
              <a:rPr lang="en-US" sz="4400" b="1" dirty="0" err="1">
                <a:solidFill>
                  <a:srgbClr val="0033CC"/>
                </a:solidFill>
                <a:latin typeface="Arial" pitchFamily="34" charset="0"/>
                <a:cs typeface="Arial" pitchFamily="34" charset="0"/>
              </a:rPr>
              <a:t>Hậu</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quả</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của</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việc</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bạo</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hành</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trẻ</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và</a:t>
            </a:r>
            <a:r>
              <a:rPr lang="en-US" sz="4400" b="1" dirty="0">
                <a:solidFill>
                  <a:srgbClr val="0033CC"/>
                </a:solidFill>
                <a:latin typeface="Arial" pitchFamily="34" charset="0"/>
                <a:cs typeface="Arial" pitchFamily="34" charset="0"/>
              </a:rPr>
              <a:t> vi </a:t>
            </a:r>
            <a:r>
              <a:rPr lang="en-US" sz="4400" b="1" dirty="0" err="1">
                <a:solidFill>
                  <a:srgbClr val="0033CC"/>
                </a:solidFill>
                <a:latin typeface="Arial" pitchFamily="34" charset="0"/>
                <a:cs typeface="Arial" pitchFamily="34" charset="0"/>
              </a:rPr>
              <a:t>phạm</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quyền</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trẻ</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em</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trong</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cơ</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sở</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giáo</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dục</a:t>
            </a:r>
            <a:r>
              <a:rPr lang="en-US" sz="4400" b="1" dirty="0">
                <a:solidFill>
                  <a:srgbClr val="0033CC"/>
                </a:solidFill>
                <a:latin typeface="Arial" pitchFamily="34" charset="0"/>
                <a:cs typeface="Arial" pitchFamily="34" charset="0"/>
              </a:rPr>
              <a:t> </a:t>
            </a:r>
            <a:r>
              <a:rPr lang="en-US" sz="4400" b="1" dirty="0" err="1">
                <a:solidFill>
                  <a:srgbClr val="0033CC"/>
                </a:solidFill>
                <a:latin typeface="Arial" pitchFamily="34" charset="0"/>
                <a:cs typeface="Arial" pitchFamily="34" charset="0"/>
              </a:rPr>
              <a:t>mầm</a:t>
            </a:r>
            <a:r>
              <a:rPr lang="en-US" sz="4400" b="1" dirty="0">
                <a:solidFill>
                  <a:srgbClr val="0033CC"/>
                </a:solidFill>
                <a:latin typeface="Arial" pitchFamily="34" charset="0"/>
                <a:cs typeface="Arial" pitchFamily="34" charset="0"/>
              </a:rPr>
              <a:t> non</a:t>
            </a:r>
          </a:p>
          <a:p>
            <a:pPr algn="ctr"/>
            <a:endParaRPr lang="en-US" dirty="0"/>
          </a:p>
        </p:txBody>
      </p:sp>
    </p:spTree>
    <p:extLst>
      <p:ext uri="{BB962C8B-B14F-4D97-AF65-F5344CB8AC3E}">
        <p14:creationId xmlns:p14="http://schemas.microsoft.com/office/powerpoint/2010/main" val="553212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205321"/>
            <a:ext cx="2180168" cy="25649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4000070"/>
            <a:ext cx="3175000" cy="2095500"/>
          </a:xfrm>
          <a:prstGeom prst="rect">
            <a:avLst/>
          </a:prstGeom>
        </p:spPr>
      </p:pic>
      <p:sp>
        <p:nvSpPr>
          <p:cNvPr id="6" name="Rectangle 5"/>
          <p:cNvSpPr/>
          <p:nvPr/>
        </p:nvSpPr>
        <p:spPr>
          <a:xfrm>
            <a:off x="1190002" y="2052812"/>
            <a:ext cx="3170291"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Tổn</a:t>
            </a:r>
            <a:r>
              <a:rPr lang="en-US" sz="2400" dirty="0" smtClean="0">
                <a:latin typeface="Arial" pitchFamily="34" charset="0"/>
                <a:cs typeface="Arial" pitchFamily="34" charset="0"/>
              </a:rPr>
              <a:t> </a:t>
            </a:r>
            <a:r>
              <a:rPr lang="en-US" sz="2400" dirty="0" err="1">
                <a:latin typeface="Arial" pitchFamily="34" charset="0"/>
                <a:cs typeface="Arial" pitchFamily="34" charset="0"/>
              </a:rPr>
              <a:t>thương</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smtClean="0">
                <a:latin typeface="Arial" pitchFamily="34" charset="0"/>
                <a:cs typeface="Arial" pitchFamily="34" charset="0"/>
              </a:rPr>
              <a:t>chất</a:t>
            </a:r>
            <a:endParaRPr lang="en-US" sz="2400" dirty="0"/>
          </a:p>
        </p:txBody>
      </p:sp>
      <p:sp>
        <p:nvSpPr>
          <p:cNvPr id="7" name="Rectangle 6"/>
          <p:cNvSpPr/>
          <p:nvPr/>
        </p:nvSpPr>
        <p:spPr>
          <a:xfrm>
            <a:off x="668506" y="476672"/>
            <a:ext cx="1984839" cy="64633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lnSpc>
                <a:spcPct val="150000"/>
              </a:lnSpc>
              <a:spcBef>
                <a:spcPct val="0"/>
              </a:spcBef>
            </a:pP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Đối</a:t>
            </a:r>
            <a:r>
              <a:rPr lang="en-US" sz="2400" b="1" dirty="0" smtClean="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với</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trẻ</a:t>
            </a:r>
            <a:endParaRPr lang="en-US" sz="2400" b="1" dirty="0">
              <a:solidFill>
                <a:srgbClr val="0033CC"/>
              </a:solidFill>
              <a:latin typeface="Arial" pitchFamily="34" charset="0"/>
              <a:cs typeface="Arial" pitchFamily="34" charset="0"/>
            </a:endParaRPr>
          </a:p>
        </p:txBody>
      </p:sp>
      <p:sp>
        <p:nvSpPr>
          <p:cNvPr id="8" name="Rectangle 7"/>
          <p:cNvSpPr/>
          <p:nvPr/>
        </p:nvSpPr>
        <p:spPr>
          <a:xfrm>
            <a:off x="990006" y="4491764"/>
            <a:ext cx="3341812"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Tổn</a:t>
            </a:r>
            <a:r>
              <a:rPr lang="en-US" sz="2400" dirty="0" smtClean="0">
                <a:latin typeface="Arial" pitchFamily="34" charset="0"/>
                <a:cs typeface="Arial" pitchFamily="34" charset="0"/>
              </a:rPr>
              <a:t> </a:t>
            </a:r>
            <a:r>
              <a:rPr lang="en-US" sz="2400" dirty="0" err="1">
                <a:latin typeface="Arial" pitchFamily="34" charset="0"/>
                <a:cs typeface="Arial" pitchFamily="34" charset="0"/>
              </a:rPr>
              <a:t>thương</a:t>
            </a:r>
            <a:r>
              <a:rPr lang="en-US" sz="2400" dirty="0">
                <a:latin typeface="Arial" pitchFamily="34" charset="0"/>
                <a:cs typeface="Arial" pitchFamily="34" charset="0"/>
              </a:rPr>
              <a:t> </a:t>
            </a:r>
            <a:r>
              <a:rPr lang="en-US" sz="2400" dirty="0" err="1" smtClean="0">
                <a:latin typeface="Arial" pitchFamily="34" charset="0"/>
                <a:cs typeface="Arial" pitchFamily="34" charset="0"/>
              </a:rPr>
              <a:t>tinh</a:t>
            </a:r>
            <a:r>
              <a:rPr lang="en-US" sz="2400" dirty="0" smtClean="0">
                <a:latin typeface="Arial" pitchFamily="34" charset="0"/>
                <a:cs typeface="Arial" pitchFamily="34" charset="0"/>
              </a:rPr>
              <a:t> </a:t>
            </a:r>
            <a:r>
              <a:rPr lang="en-US" sz="2400" dirty="0" err="1">
                <a:latin typeface="Arial" pitchFamily="34" charset="0"/>
                <a:cs typeface="Arial" pitchFamily="34" charset="0"/>
              </a:rPr>
              <a:t>thần</a:t>
            </a:r>
            <a:r>
              <a:rPr lang="en-US" sz="2400" dirty="0">
                <a:latin typeface="Arial" pitchFamily="34" charset="0"/>
                <a:cs typeface="Arial" pitchFamily="34" charset="0"/>
              </a:rPr>
              <a:t> </a:t>
            </a:r>
            <a:endParaRPr lang="en-US" sz="2400" dirty="0"/>
          </a:p>
        </p:txBody>
      </p:sp>
    </p:spTree>
    <p:extLst>
      <p:ext uri="{BB962C8B-B14F-4D97-AF65-F5344CB8AC3E}">
        <p14:creationId xmlns:p14="http://schemas.microsoft.com/office/powerpoint/2010/main" val="29110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8525" y="1487984"/>
            <a:ext cx="4778872" cy="5778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a:lnSpc>
                <a:spcPct val="150000"/>
              </a:lnSpc>
              <a:spcBef>
                <a:spcPct val="0"/>
              </a:spcBef>
            </a:pPr>
            <a:r>
              <a:rPr lang="en-US" sz="2400" dirty="0" smtClean="0">
                <a:latin typeface="Arial" pitchFamily="34" charset="0"/>
                <a:cs typeface="Arial" pitchFamily="34" charset="0"/>
              </a:rPr>
              <a:t>- </a:t>
            </a:r>
            <a:r>
              <a:rPr lang="en-US" sz="2400" b="1" dirty="0" err="1">
                <a:solidFill>
                  <a:srgbClr val="0033CC"/>
                </a:solidFill>
                <a:latin typeface="Arial" pitchFamily="34" charset="0"/>
                <a:cs typeface="Arial" pitchFamily="34" charset="0"/>
              </a:rPr>
              <a:t>Bị</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kỷ</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luật</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hoặc</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buộc</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thôi</a:t>
            </a:r>
            <a:r>
              <a:rPr lang="en-US" sz="2400" b="1" dirty="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việc</a:t>
            </a:r>
            <a:r>
              <a:rPr lang="en-US" sz="2400" b="1" dirty="0" smtClean="0">
                <a:solidFill>
                  <a:srgbClr val="0033CC"/>
                </a:solidFill>
                <a:latin typeface="Arial" pitchFamily="34" charset="0"/>
                <a:cs typeface="Arial" pitchFamily="34" charset="0"/>
              </a:rPr>
              <a:t>.</a:t>
            </a:r>
            <a:endParaRPr lang="en-US" sz="2400" b="1" dirty="0">
              <a:solidFill>
                <a:srgbClr val="0033CC"/>
              </a:solidFill>
              <a:latin typeface="Arial" pitchFamily="34" charset="0"/>
              <a:cs typeface="Arial" pitchFamily="34" charset="0"/>
            </a:endParaRPr>
          </a:p>
        </p:txBody>
      </p:sp>
      <p:sp>
        <p:nvSpPr>
          <p:cNvPr id="7" name="Rectangle 6"/>
          <p:cNvSpPr/>
          <p:nvPr/>
        </p:nvSpPr>
        <p:spPr>
          <a:xfrm>
            <a:off x="1192954" y="476672"/>
            <a:ext cx="4459875" cy="64633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lnSpc>
                <a:spcPct val="150000"/>
              </a:lnSpc>
              <a:spcBef>
                <a:spcPct val="0"/>
              </a:spcBef>
            </a:pP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Đối</a:t>
            </a:r>
            <a:r>
              <a:rPr lang="en-US" sz="2400" b="1" dirty="0" smtClean="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với</a:t>
            </a:r>
            <a:r>
              <a:rPr lang="en-US" sz="2400" b="1" dirty="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giáo</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viên</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mầm</a:t>
            </a:r>
            <a:r>
              <a:rPr lang="en-US" sz="2400" b="1" dirty="0" smtClean="0">
                <a:solidFill>
                  <a:srgbClr val="0033CC"/>
                </a:solidFill>
                <a:latin typeface="Arial" pitchFamily="34" charset="0"/>
                <a:cs typeface="Arial" pitchFamily="34" charset="0"/>
              </a:rPr>
              <a:t> non </a:t>
            </a:r>
            <a:endParaRPr lang="en-US" sz="2400" b="1" dirty="0">
              <a:solidFill>
                <a:srgbClr val="0033CC"/>
              </a:solidFill>
              <a:latin typeface="Arial" pitchFamily="34" charset="0"/>
              <a:cs typeface="Arial" pitchFamily="34" charset="0"/>
            </a:endParaRPr>
          </a:p>
        </p:txBody>
      </p:sp>
      <p:sp>
        <p:nvSpPr>
          <p:cNvPr id="8" name="Rectangle 7"/>
          <p:cNvSpPr/>
          <p:nvPr/>
        </p:nvSpPr>
        <p:spPr>
          <a:xfrm>
            <a:off x="873957" y="2424708"/>
            <a:ext cx="7798930" cy="5778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lnSpc>
                <a:spcPct val="150000"/>
              </a:lnSpc>
              <a:spcBef>
                <a:spcPct val="0"/>
              </a:spcBef>
            </a:pPr>
            <a:r>
              <a:rPr lang="en-US" sz="2400" dirty="0" smtClean="0">
                <a:latin typeface="Arial" pitchFamily="34" charset="0"/>
                <a:cs typeface="Arial" pitchFamily="34" charset="0"/>
              </a:rPr>
              <a:t>- </a:t>
            </a:r>
            <a:r>
              <a:rPr lang="en-US" sz="2400" b="1" dirty="0" err="1">
                <a:solidFill>
                  <a:srgbClr val="0033CC"/>
                </a:solidFill>
                <a:latin typeface="Arial" pitchFamily="34" charset="0"/>
                <a:cs typeface="Arial" pitchFamily="34" charset="0"/>
              </a:rPr>
              <a:t>Nếu</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bạo</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hành</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trẻ</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thì</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sẽ</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bị</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tòa</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án</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lương</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tâm</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lên</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án</a:t>
            </a:r>
            <a:r>
              <a:rPr lang="en-US" sz="2400" b="1" dirty="0">
                <a:solidFill>
                  <a:srgbClr val="0033CC"/>
                </a:solidFill>
                <a:latin typeface="Arial" pitchFamily="34" charset="0"/>
                <a:cs typeface="Arial" pitchFamily="34" charset="0"/>
              </a:rPr>
              <a:t>.</a:t>
            </a:r>
          </a:p>
        </p:txBody>
      </p:sp>
      <p:sp>
        <p:nvSpPr>
          <p:cNvPr id="9" name="Rectangle 8"/>
          <p:cNvSpPr/>
          <p:nvPr/>
        </p:nvSpPr>
        <p:spPr>
          <a:xfrm>
            <a:off x="650519" y="3404898"/>
            <a:ext cx="7143302" cy="1200329"/>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a:lnSpc>
                <a:spcPct val="150000"/>
              </a:lnSpc>
              <a:spcBef>
                <a:spcPct val="0"/>
              </a:spcBef>
            </a:pP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Bị</a:t>
            </a:r>
            <a:r>
              <a:rPr lang="en-US" sz="2400" b="1" dirty="0" smtClean="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xã</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hội</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lên</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án</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mất</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uy</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tín</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với</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phụ</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huynh</a:t>
            </a:r>
            <a:r>
              <a:rPr lang="en-US" sz="2400" b="1" dirty="0">
                <a:solidFill>
                  <a:srgbClr val="0033CC"/>
                </a:solidFill>
                <a:latin typeface="Arial" pitchFamily="34" charset="0"/>
                <a:cs typeface="Arial" pitchFamily="34" charset="0"/>
              </a:rPr>
              <a:t> </a:t>
            </a:r>
            <a:endParaRPr lang="en-US" sz="2400" b="1" dirty="0" smtClean="0">
              <a:solidFill>
                <a:srgbClr val="0033CC"/>
              </a:solidFill>
              <a:latin typeface="Arial" pitchFamily="34" charset="0"/>
              <a:cs typeface="Arial" pitchFamily="34" charset="0"/>
            </a:endParaRPr>
          </a:p>
          <a:p>
            <a:pPr algn="just">
              <a:lnSpc>
                <a:spcPct val="150000"/>
              </a:lnSpc>
              <a:spcBef>
                <a:spcPct val="0"/>
              </a:spcBef>
            </a:pPr>
            <a:r>
              <a:rPr lang="en-US" sz="2400" b="1" dirty="0" err="1" smtClean="0">
                <a:solidFill>
                  <a:srgbClr val="0033CC"/>
                </a:solidFill>
                <a:latin typeface="Arial" pitchFamily="34" charset="0"/>
                <a:cs typeface="Arial" pitchFamily="34" charset="0"/>
              </a:rPr>
              <a:t>và</a:t>
            </a:r>
            <a:r>
              <a:rPr lang="en-US" sz="2400" b="1" dirty="0" smtClean="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với</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những</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người</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xung</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quanh</a:t>
            </a:r>
            <a:r>
              <a:rPr lang="en-US" sz="2400" b="1" dirty="0">
                <a:solidFill>
                  <a:srgbClr val="0033CC"/>
                </a:solidFill>
                <a:latin typeface="Arial" pitchFamily="34" charset="0"/>
                <a:cs typeface="Arial" pitchFamily="34" charset="0"/>
              </a:rPr>
              <a:t>.</a:t>
            </a:r>
          </a:p>
        </p:txBody>
      </p:sp>
      <p:sp>
        <p:nvSpPr>
          <p:cNvPr id="10" name="Content Placeholder 2"/>
          <p:cNvSpPr>
            <a:spLocks noGrp="1"/>
          </p:cNvSpPr>
          <p:nvPr>
            <p:ph idx="1"/>
          </p:nvPr>
        </p:nvSpPr>
        <p:spPr>
          <a:xfrm>
            <a:off x="873957" y="4869160"/>
            <a:ext cx="5472608" cy="646331"/>
          </a:xfr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lgn="just">
              <a:lnSpc>
                <a:spcPct val="150000"/>
              </a:lnSpc>
              <a:spcBef>
                <a:spcPct val="0"/>
              </a:spcBef>
              <a:buNone/>
            </a:pP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Bị</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đi</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tù</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xét</a:t>
            </a:r>
            <a:r>
              <a:rPr lang="en-US" sz="2400" b="1" dirty="0" smtClean="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xử</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tùy</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theo</a:t>
            </a:r>
            <a:r>
              <a:rPr lang="en-US" sz="2400" b="1" dirty="0">
                <a:solidFill>
                  <a:srgbClr val="0033CC"/>
                </a:solidFill>
                <a:latin typeface="Arial" pitchFamily="34" charset="0"/>
                <a:cs typeface="Arial" pitchFamily="34" charset="0"/>
              </a:rPr>
              <a:t> </a:t>
            </a:r>
            <a:r>
              <a:rPr lang="en-US" sz="2400" b="1" dirty="0" err="1">
                <a:solidFill>
                  <a:srgbClr val="0033CC"/>
                </a:solidFill>
                <a:latin typeface="Arial" pitchFamily="34" charset="0"/>
                <a:cs typeface="Arial" pitchFamily="34" charset="0"/>
              </a:rPr>
              <a:t>tội</a:t>
            </a:r>
            <a:r>
              <a:rPr lang="en-US" sz="2400" b="1" dirty="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danh</a:t>
            </a:r>
            <a:r>
              <a:rPr lang="en-US" sz="2400" b="1" dirty="0" smtClean="0">
                <a:solidFill>
                  <a:srgbClr val="0033CC"/>
                </a:solidFill>
                <a:latin typeface="Arial" pitchFamily="34" charset="0"/>
                <a:cs typeface="Arial" pitchFamily="34" charset="0"/>
              </a:rPr>
              <a:t>).</a:t>
            </a:r>
            <a:endParaRPr lang="en-US" sz="2400" b="1"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5304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left)">
                                      <p:cBhvr>
                                        <p:cTn id="23" dur="500"/>
                                        <p:tgtEl>
                                          <p:spTgt spid="9">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left)">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wipe(left)">
                                      <p:cBhvr>
                                        <p:cTn id="33" dur="500"/>
                                        <p:tgtEl>
                                          <p:spTgt spid="9">
                                            <p:txEl>
                                              <p:pRg st="1" end="1"/>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bg/>
                                          </p:spTgt>
                                        </p:tgtEl>
                                        <p:attrNameLst>
                                          <p:attrName>style.visibility</p:attrName>
                                        </p:attrNameLst>
                                      </p:cBhvr>
                                      <p:to>
                                        <p:strVal val="visible"/>
                                      </p:to>
                                    </p:set>
                                    <p:animEffect transition="in" filter="wipe(left)">
                                      <p:cBhvr>
                                        <p:cTn id="36" dur="500"/>
                                        <p:tgtEl>
                                          <p:spTgt spid="10">
                                            <p:bg/>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wipe(left)">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9" grpId="0" build="p" animBg="1"/>
      <p:bldP spid="10"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3434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4"/>
          <p:cNvSpPr>
            <a:spLocks noChangeArrowheads="1"/>
          </p:cNvSpPr>
          <p:nvPr/>
        </p:nvSpPr>
        <p:spPr bwMode="auto">
          <a:xfrm>
            <a:off x="304800" y="5157192"/>
            <a:ext cx="4267200" cy="12126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Autofit/>
          </a:bodyPr>
          <a:lstStyle/>
          <a:p>
            <a:pPr algn="ctr">
              <a:spcBef>
                <a:spcPct val="20000"/>
              </a:spcBef>
              <a:buFont typeface="Arial" pitchFamily="34" charset="0"/>
              <a:buNone/>
            </a:pPr>
            <a:r>
              <a:rPr lang="en-US" altLang="en-US" sz="1400" b="1" dirty="0" err="1">
                <a:solidFill>
                  <a:srgbClr val="FF0000"/>
                </a:solidFill>
                <a:latin typeface="Arial" pitchFamily="34" charset="0"/>
                <a:cs typeface="Arial" pitchFamily="34" charset="0"/>
              </a:rPr>
              <a:t>Bảo</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mẫu</a:t>
            </a:r>
            <a:r>
              <a:rPr lang="en-US" altLang="en-US" sz="1400" b="1" dirty="0">
                <a:solidFill>
                  <a:srgbClr val="FF0000"/>
                </a:solidFill>
                <a:latin typeface="Arial" pitchFamily="34" charset="0"/>
                <a:cs typeface="Arial" pitchFamily="34" charset="0"/>
              </a:rPr>
              <a:t> </a:t>
            </a:r>
            <a:r>
              <a:rPr lang="en-US" altLang="en-US" sz="1400" b="1" dirty="0" err="1" smtClean="0">
                <a:solidFill>
                  <a:srgbClr val="FF0000"/>
                </a:solidFill>
                <a:latin typeface="Arial" pitchFamily="34" charset="0"/>
                <a:cs typeface="Arial" pitchFamily="34" charset="0"/>
              </a:rPr>
              <a:t>L.V</a:t>
            </a:r>
            <a:r>
              <a:rPr lang="en-US" altLang="en-US" sz="1400" b="1" dirty="0" smtClean="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nói</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lời</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sau</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cùng</a:t>
            </a:r>
            <a:r>
              <a:rPr lang="en-US" altLang="en-US" sz="1400" b="1" dirty="0">
                <a:solidFill>
                  <a:srgbClr val="FF0000"/>
                </a:solidFill>
                <a:latin typeface="Arial" pitchFamily="34" charset="0"/>
                <a:cs typeface="Arial" pitchFamily="34" charset="0"/>
              </a:rPr>
              <a:t> </a:t>
            </a:r>
            <a:endParaRPr lang="en-US" altLang="en-US" sz="1400" b="1" dirty="0" smtClean="0">
              <a:solidFill>
                <a:srgbClr val="FF0000"/>
              </a:solidFill>
              <a:latin typeface="Arial" pitchFamily="34" charset="0"/>
              <a:cs typeface="Arial" pitchFamily="34" charset="0"/>
            </a:endParaRPr>
          </a:p>
          <a:p>
            <a:pPr algn="ctr">
              <a:spcBef>
                <a:spcPct val="20000"/>
              </a:spcBef>
              <a:buFont typeface="Arial" pitchFamily="34" charset="0"/>
              <a:buNone/>
            </a:pPr>
            <a:r>
              <a:rPr lang="en-US" altLang="en-US" sz="1400" b="1" dirty="0" err="1" smtClean="0">
                <a:solidFill>
                  <a:srgbClr val="FF0000"/>
                </a:solidFill>
                <a:latin typeface="Arial" pitchFamily="34" charset="0"/>
                <a:cs typeface="Arial" pitchFamily="34" charset="0"/>
              </a:rPr>
              <a:t>trước</a:t>
            </a:r>
            <a:r>
              <a:rPr lang="en-US" altLang="en-US" sz="1400" b="1" dirty="0" smtClean="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khi</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toà</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nghị</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án</a:t>
            </a:r>
            <a:endParaRPr lang="en-US" altLang="en-US" sz="1400" b="1" dirty="0">
              <a:solidFill>
                <a:srgbClr val="FF0000"/>
              </a:solidFill>
              <a:latin typeface="Arial" pitchFamily="34" charset="0"/>
              <a:cs typeface="Arial" pitchFamily="34" charset="0"/>
            </a:endParaRPr>
          </a:p>
          <a:p>
            <a:pPr algn="ctr">
              <a:spcBef>
                <a:spcPct val="20000"/>
              </a:spcBef>
              <a:buFont typeface="Arial" pitchFamily="34" charset="0"/>
              <a:buNone/>
            </a:pPr>
            <a:r>
              <a:rPr lang="vi-VN" altLang="en-US" sz="1400" b="1" dirty="0">
                <a:solidFill>
                  <a:srgbClr val="FF0000"/>
                </a:solidFill>
                <a:latin typeface="Arial" pitchFamily="34" charset="0"/>
                <a:cs typeface="Arial" pitchFamily="34" charset="0"/>
              </a:rPr>
              <a:t>Tại phiên tòa xét xử, bị cáo </a:t>
            </a:r>
            <a:r>
              <a:rPr lang="vi-VN" altLang="en-US" sz="1400" b="1" dirty="0" smtClean="0">
                <a:solidFill>
                  <a:srgbClr val="FF0000"/>
                </a:solidFill>
                <a:latin typeface="Arial" pitchFamily="34" charset="0"/>
                <a:cs typeface="Arial" pitchFamily="34" charset="0"/>
              </a:rPr>
              <a:t>L</a:t>
            </a:r>
            <a:r>
              <a:rPr lang="en-US" altLang="en-US" sz="1400" b="1" dirty="0" smtClean="0">
                <a:solidFill>
                  <a:srgbClr val="FF0000"/>
                </a:solidFill>
                <a:latin typeface="Arial" pitchFamily="34" charset="0"/>
                <a:cs typeface="Arial" pitchFamily="34" charset="0"/>
              </a:rPr>
              <a:t>.</a:t>
            </a:r>
            <a:r>
              <a:rPr lang="vi-VN" altLang="en-US" sz="1400" b="1" dirty="0" smtClean="0">
                <a:solidFill>
                  <a:srgbClr val="FF0000"/>
                </a:solidFill>
                <a:latin typeface="Arial" pitchFamily="34" charset="0"/>
                <a:cs typeface="Arial" pitchFamily="34" charset="0"/>
              </a:rPr>
              <a:t>T</a:t>
            </a:r>
            <a:r>
              <a:rPr lang="en-US" altLang="en-US" sz="1400" b="1" dirty="0" smtClean="0">
                <a:solidFill>
                  <a:srgbClr val="FF0000"/>
                </a:solidFill>
                <a:latin typeface="Arial" pitchFamily="34" charset="0"/>
                <a:cs typeface="Arial" pitchFamily="34" charset="0"/>
              </a:rPr>
              <a:t>.</a:t>
            </a:r>
            <a:r>
              <a:rPr lang="vi-VN" altLang="en-US" sz="1400" b="1" dirty="0" smtClean="0">
                <a:solidFill>
                  <a:srgbClr val="FF0000"/>
                </a:solidFill>
                <a:latin typeface="Arial" pitchFamily="34" charset="0"/>
                <a:cs typeface="Arial" pitchFamily="34" charset="0"/>
              </a:rPr>
              <a:t>L</a:t>
            </a:r>
            <a:r>
              <a:rPr lang="en-US" altLang="en-US" sz="1400" b="1" dirty="0" smtClean="0">
                <a:solidFill>
                  <a:srgbClr val="FF0000"/>
                </a:solidFill>
                <a:latin typeface="Arial" pitchFamily="34" charset="0"/>
                <a:cs typeface="Arial" pitchFamily="34" charset="0"/>
              </a:rPr>
              <a:t>.</a:t>
            </a:r>
            <a:r>
              <a:rPr lang="vi-VN" altLang="en-US" sz="1400" b="1" dirty="0" smtClean="0">
                <a:solidFill>
                  <a:srgbClr val="FF0000"/>
                </a:solidFill>
                <a:latin typeface="Arial" pitchFamily="34" charset="0"/>
                <a:cs typeface="Arial" pitchFamily="34" charset="0"/>
              </a:rPr>
              <a:t>V</a:t>
            </a:r>
            <a:r>
              <a:rPr lang="en-US" altLang="en-US" sz="1400" b="1" dirty="0" smtClean="0">
                <a:solidFill>
                  <a:srgbClr val="FF0000"/>
                </a:solidFill>
                <a:latin typeface="Arial" pitchFamily="34" charset="0"/>
                <a:cs typeface="Arial" pitchFamily="34" charset="0"/>
              </a:rPr>
              <a:t>. </a:t>
            </a:r>
            <a:r>
              <a:rPr lang="vi-VN" altLang="en-US" sz="1400" b="1" dirty="0" smtClean="0">
                <a:solidFill>
                  <a:srgbClr val="FF0000"/>
                </a:solidFill>
                <a:latin typeface="Arial" pitchFamily="34" charset="0"/>
                <a:cs typeface="Arial" pitchFamily="34" charset="0"/>
              </a:rPr>
              <a:t> </a:t>
            </a:r>
            <a:r>
              <a:rPr lang="vi-VN" altLang="en-US" sz="1400" b="1" dirty="0">
                <a:solidFill>
                  <a:srgbClr val="FF0000"/>
                </a:solidFill>
                <a:latin typeface="Arial" pitchFamily="34" charset="0"/>
                <a:cs typeface="Arial" pitchFamily="34" charset="0"/>
              </a:rPr>
              <a:t>bị tuyên phạt 3 năm tù về tội “Vô ý làm chết người do vi phạm quy tắc nghề nghiệp”. </a:t>
            </a:r>
            <a:endParaRPr lang="en-US" altLang="en-US" sz="1400" b="1" dirty="0">
              <a:solidFill>
                <a:srgbClr val="FF0000"/>
              </a:solidFill>
              <a:latin typeface="Arial" pitchFamily="34" charset="0"/>
              <a:cs typeface="Arial" pitchFamily="34" charset="0"/>
            </a:endParaRPr>
          </a:p>
        </p:txBody>
      </p:sp>
      <p:sp>
        <p:nvSpPr>
          <p:cNvPr id="60420" name="Title 1"/>
          <p:cNvSpPr>
            <a:spLocks noGrp="1"/>
          </p:cNvSpPr>
          <p:nvPr>
            <p:ph type="title"/>
          </p:nvPr>
        </p:nvSpPr>
        <p:spPr>
          <a:xfrm>
            <a:off x="0" y="147638"/>
            <a:ext cx="9144000" cy="690562"/>
          </a:xfrm>
          <a:solidFill>
            <a:srgbClr val="0000FF"/>
          </a:solidFill>
        </p:spPr>
        <p:txBody>
          <a:bodyPr rtlCol="0">
            <a:normAutofit/>
          </a:bodyPr>
          <a:lstStyle/>
          <a:p>
            <a:pPr marL="514350" indent="-514350" algn="ctr" eaLnBrk="1" fontAlgn="auto" hangingPunct="1">
              <a:lnSpc>
                <a:spcPct val="150000"/>
              </a:lnSpc>
              <a:spcAft>
                <a:spcPts val="0"/>
              </a:spcAft>
              <a:defRPr/>
            </a:pPr>
            <a:r>
              <a:rPr lang="en-US" altLang="en-US" sz="2000" smtClean="0">
                <a:solidFill>
                  <a:schemeClr val="bg1"/>
                </a:solidFill>
                <a:latin typeface="Arial" panose="020B0604020202020204" pitchFamily="34" charset="0"/>
                <a:cs typeface="Arial" panose="020B0604020202020204" pitchFamily="34" charset="0"/>
              </a:rPr>
              <a:t>Hình phạt tòa án dành cho việc bạo hành, xâm hại  trẻ</a:t>
            </a:r>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8100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6"/>
          <p:cNvSpPr>
            <a:spLocks noChangeArrowheads="1"/>
          </p:cNvSpPr>
          <p:nvPr/>
        </p:nvSpPr>
        <p:spPr bwMode="auto">
          <a:xfrm>
            <a:off x="4970463" y="5286458"/>
            <a:ext cx="39449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itchFamily="34" charset="0"/>
              <a:buNone/>
            </a:pPr>
            <a:r>
              <a:rPr lang="en-US" altLang="en-US" sz="1400" b="1" dirty="0" err="1">
                <a:solidFill>
                  <a:srgbClr val="FF0000"/>
                </a:solidFill>
                <a:latin typeface="Arial" pitchFamily="34" charset="0"/>
                <a:cs typeface="Arial" pitchFamily="34" charset="0"/>
              </a:rPr>
              <a:t>Tòa</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án</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Nhân</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dân</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TP</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HCM</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tuyên</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phạt</a:t>
            </a:r>
            <a:r>
              <a:rPr lang="en-US" altLang="en-US" sz="1400" b="1" dirty="0">
                <a:solidFill>
                  <a:srgbClr val="FF0000"/>
                </a:solidFill>
                <a:latin typeface="Arial" pitchFamily="34" charset="0"/>
                <a:cs typeface="Arial" pitchFamily="34" charset="0"/>
              </a:rPr>
              <a:t> </a:t>
            </a:r>
            <a:r>
              <a:rPr lang="en-US" altLang="en-US" sz="1400" b="1" dirty="0" smtClean="0">
                <a:solidFill>
                  <a:srgbClr val="FF0000"/>
                </a:solidFill>
                <a:latin typeface="Arial" pitchFamily="34" charset="0"/>
                <a:cs typeface="Arial" pitchFamily="34" charset="0"/>
              </a:rPr>
              <a:t>N. Đ. L  </a:t>
            </a:r>
            <a:r>
              <a:rPr lang="en-US" altLang="en-US" sz="1400" b="1" dirty="0">
                <a:solidFill>
                  <a:srgbClr val="FF0000"/>
                </a:solidFill>
                <a:latin typeface="Arial" pitchFamily="34" charset="0"/>
                <a:cs typeface="Arial" pitchFamily="34" charset="0"/>
              </a:rPr>
              <a:t>8 </a:t>
            </a:r>
            <a:r>
              <a:rPr lang="en-US" altLang="en-US" sz="1400" b="1" dirty="0" err="1">
                <a:solidFill>
                  <a:srgbClr val="FF0000"/>
                </a:solidFill>
                <a:latin typeface="Arial" pitchFamily="34" charset="0"/>
                <a:cs typeface="Arial" pitchFamily="34" charset="0"/>
              </a:rPr>
              <a:t>năm</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tù</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về</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tội</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hiếp</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dâm</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trẻ</a:t>
            </a:r>
            <a:r>
              <a:rPr lang="en-US" altLang="en-US" sz="1400" b="1" dirty="0">
                <a:solidFill>
                  <a:srgbClr val="FF0000"/>
                </a:solidFill>
                <a:latin typeface="Arial" pitchFamily="34" charset="0"/>
                <a:cs typeface="Arial" pitchFamily="34" charset="0"/>
              </a:rPr>
              <a:t> </a:t>
            </a:r>
            <a:r>
              <a:rPr lang="en-US" altLang="en-US" sz="1400" b="1" dirty="0" err="1">
                <a:solidFill>
                  <a:srgbClr val="FF0000"/>
                </a:solidFill>
                <a:latin typeface="Arial" pitchFamily="34" charset="0"/>
                <a:cs typeface="Arial" pitchFamily="34" charset="0"/>
              </a:rPr>
              <a:t>em</a:t>
            </a:r>
            <a:r>
              <a:rPr lang="en-US" altLang="en-US" sz="1400" b="1" dirty="0">
                <a:solidFill>
                  <a:srgbClr val="FF0000"/>
                </a:solidFill>
                <a:latin typeface="Arial" pitchFamily="34" charset="0"/>
                <a:cs typeface="Arial" pitchFamily="34" charset="0"/>
              </a:rPr>
              <a:t>".</a:t>
            </a:r>
          </a:p>
          <a:p>
            <a:pPr algn="ctr"/>
            <a:endParaRPr lang="en-US" altLang="en-US" sz="1400" dirty="0">
              <a:solidFill>
                <a:srgbClr val="FF0000"/>
              </a:solidFill>
              <a:latin typeface="Arial" pitchFamily="34" charset="0"/>
              <a:cs typeface="Arial" pitchFamily="34" charset="0"/>
            </a:endParaRPr>
          </a:p>
        </p:txBody>
      </p:sp>
      <p:sp>
        <p:nvSpPr>
          <p:cNvPr id="7" name="Rectangle 6"/>
          <p:cNvSpPr/>
          <p:nvPr/>
        </p:nvSpPr>
        <p:spPr>
          <a:xfrm>
            <a:off x="3131840" y="1988840"/>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127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type="body" idx="1"/>
          </p:nvPr>
        </p:nvSpPr>
        <p:spPr>
          <a:xfrm>
            <a:off x="413730" y="5085184"/>
            <a:ext cx="3748460" cy="1318382"/>
          </a:xfrm>
        </p:spPr>
        <p:txBody>
          <a:bodyPr>
            <a:noAutofit/>
          </a:bodyPr>
          <a:lstStyle/>
          <a:p>
            <a:pPr algn="ctr" eaLnBrk="1" hangingPunct="1"/>
            <a:r>
              <a:rPr lang="en-US" altLang="en-US" sz="1400" dirty="0" smtClean="0">
                <a:solidFill>
                  <a:srgbClr val="FF0000"/>
                </a:solidFill>
                <a:latin typeface="Arial" pitchFamily="34" charset="0"/>
                <a:cs typeface="Arial" pitchFamily="34" charset="0"/>
              </a:rPr>
              <a:t>     </a:t>
            </a:r>
          </a:p>
          <a:p>
            <a:pPr algn="ctr" eaLnBrk="1" hangingPunct="1"/>
            <a:r>
              <a:rPr lang="vi-VN" altLang="en-US" sz="1400" b="1" dirty="0" smtClean="0">
                <a:solidFill>
                  <a:srgbClr val="FF0000"/>
                </a:solidFill>
                <a:latin typeface="Arial" pitchFamily="34" charset="0"/>
                <a:cs typeface="Arial" pitchFamily="34" charset="0"/>
              </a:rPr>
              <a:t>Bảo mẫu Q</a:t>
            </a:r>
            <a:r>
              <a:rPr lang="en-US" altLang="en-US" sz="1400" b="1" dirty="0" smtClean="0">
                <a:solidFill>
                  <a:srgbClr val="FF0000"/>
                </a:solidFill>
                <a:latin typeface="Arial" pitchFamily="34" charset="0"/>
                <a:cs typeface="Arial" pitchFamily="34" charset="0"/>
              </a:rPr>
              <a:t>.</a:t>
            </a:r>
            <a:r>
              <a:rPr lang="vi-VN" altLang="en-US" sz="1400" b="1" dirty="0" smtClean="0">
                <a:solidFill>
                  <a:srgbClr val="FF0000"/>
                </a:solidFill>
                <a:latin typeface="Arial" pitchFamily="34" charset="0"/>
                <a:cs typeface="Arial" pitchFamily="34" charset="0"/>
              </a:rPr>
              <a:t>T</a:t>
            </a:r>
            <a:r>
              <a:rPr lang="en-US" altLang="en-US" sz="1400" b="1" dirty="0" smtClean="0">
                <a:solidFill>
                  <a:srgbClr val="FF0000"/>
                </a:solidFill>
                <a:latin typeface="Arial" pitchFamily="34" charset="0"/>
                <a:cs typeface="Arial" pitchFamily="34" charset="0"/>
              </a:rPr>
              <a:t>.</a:t>
            </a:r>
            <a:r>
              <a:rPr lang="vi-VN" altLang="en-US" sz="1400" b="1" dirty="0" smtClean="0">
                <a:solidFill>
                  <a:srgbClr val="FF0000"/>
                </a:solidFill>
                <a:latin typeface="Arial" pitchFamily="34" charset="0"/>
                <a:cs typeface="Arial" pitchFamily="34" charset="0"/>
              </a:rPr>
              <a:t>K</a:t>
            </a:r>
            <a:r>
              <a:rPr lang="en-US" altLang="en-US" sz="1400" b="1" dirty="0" smtClean="0">
                <a:solidFill>
                  <a:srgbClr val="FF0000"/>
                </a:solidFill>
                <a:latin typeface="Arial" pitchFamily="34" charset="0"/>
                <a:cs typeface="Arial" pitchFamily="34" charset="0"/>
              </a:rPr>
              <a:t>.H </a:t>
            </a:r>
            <a:r>
              <a:rPr lang="vi-VN" altLang="en-US" sz="1400" b="1" dirty="0" smtClean="0">
                <a:solidFill>
                  <a:srgbClr val="FF0000"/>
                </a:solidFill>
                <a:latin typeface="Arial" pitchFamily="34" charset="0"/>
                <a:cs typeface="Arial" pitchFamily="34" charset="0"/>
              </a:rPr>
              <a:t>trước vành móng ngựa</a:t>
            </a:r>
            <a:r>
              <a:rPr lang="en-US" altLang="en-US" sz="1400" b="1" dirty="0" smtClean="0">
                <a:solidFill>
                  <a:srgbClr val="FF0000"/>
                </a:solidFill>
                <a:latin typeface="Arial" pitchFamily="34" charset="0"/>
                <a:cs typeface="Arial" pitchFamily="34" charset="0"/>
              </a:rPr>
              <a:t>.</a:t>
            </a:r>
          </a:p>
          <a:p>
            <a:pPr algn="ctr" eaLnBrk="1" hangingPunct="1"/>
            <a:r>
              <a:rPr lang="en-US" altLang="en-US" sz="1400" b="1" dirty="0" err="1" smtClean="0">
                <a:solidFill>
                  <a:srgbClr val="FF0000"/>
                </a:solidFill>
                <a:latin typeface="Arial" pitchFamily="34" charset="0"/>
                <a:cs typeface="Arial" pitchFamily="34" charset="0"/>
              </a:rPr>
              <a:t>Tòa</a:t>
            </a:r>
            <a:r>
              <a:rPr lang="en-US" altLang="en-US" sz="1400" b="1" dirty="0" smtClean="0">
                <a:solidFill>
                  <a:srgbClr val="FF0000"/>
                </a:solidFill>
                <a:latin typeface="Arial" pitchFamily="34" charset="0"/>
                <a:cs typeface="Arial" pitchFamily="34" charset="0"/>
              </a:rPr>
              <a:t> </a:t>
            </a:r>
            <a:r>
              <a:rPr lang="en-US" altLang="en-US" sz="1400" b="1" dirty="0" err="1" smtClean="0">
                <a:solidFill>
                  <a:srgbClr val="FF0000"/>
                </a:solidFill>
                <a:latin typeface="Arial" pitchFamily="34" charset="0"/>
                <a:cs typeface="Arial" pitchFamily="34" charset="0"/>
              </a:rPr>
              <a:t>tuyên</a:t>
            </a:r>
            <a:r>
              <a:rPr lang="en-US" altLang="en-US" sz="1400" b="1" dirty="0" smtClean="0">
                <a:solidFill>
                  <a:srgbClr val="FF0000"/>
                </a:solidFill>
                <a:latin typeface="Arial" pitchFamily="34" charset="0"/>
                <a:cs typeface="Arial" pitchFamily="34" charset="0"/>
              </a:rPr>
              <a:t> </a:t>
            </a:r>
            <a:r>
              <a:rPr lang="en-US" altLang="en-US" sz="1400" b="1" dirty="0" err="1" smtClean="0">
                <a:solidFill>
                  <a:srgbClr val="FF0000"/>
                </a:solidFill>
                <a:latin typeface="Arial" pitchFamily="34" charset="0"/>
                <a:cs typeface="Arial" pitchFamily="34" charset="0"/>
              </a:rPr>
              <a:t>án</a:t>
            </a:r>
            <a:r>
              <a:rPr lang="en-US" altLang="en-US" sz="1400" b="1" dirty="0" smtClean="0">
                <a:solidFill>
                  <a:srgbClr val="FF0000"/>
                </a:solidFill>
                <a:latin typeface="Arial" pitchFamily="34" charset="0"/>
                <a:cs typeface="Arial" pitchFamily="34" charset="0"/>
              </a:rPr>
              <a:t> </a:t>
            </a:r>
            <a:r>
              <a:rPr lang="vi-VN" altLang="en-US" sz="1400" b="1" dirty="0" smtClean="0">
                <a:solidFill>
                  <a:srgbClr val="FF0000"/>
                </a:solidFill>
                <a:latin typeface="Arial" pitchFamily="34" charset="0"/>
                <a:cs typeface="Arial" pitchFamily="34" charset="0"/>
              </a:rPr>
              <a:t>18 tháng tù giam</a:t>
            </a:r>
            <a:endParaRPr lang="en-US" altLang="en-US" sz="1400" b="1" dirty="0" smtClean="0">
              <a:solidFill>
                <a:srgbClr val="FF0000"/>
              </a:solidFill>
              <a:latin typeface="Arial" pitchFamily="34" charset="0"/>
              <a:cs typeface="Arial" pitchFamily="34" charset="0"/>
            </a:endParaRPr>
          </a:p>
          <a:p>
            <a:pPr algn="ctr" eaLnBrk="1" hangingPunct="1"/>
            <a:r>
              <a:rPr lang="vi-VN" altLang="en-US" sz="1400" b="1" dirty="0" smtClean="0">
                <a:solidFill>
                  <a:srgbClr val="FF0000"/>
                </a:solidFill>
                <a:latin typeface="Arial" pitchFamily="34" charset="0"/>
                <a:cs typeface="Arial" pitchFamily="34" charset="0"/>
              </a:rPr>
              <a:t> vì tội cố ý gây thương tích.</a:t>
            </a:r>
            <a:endParaRPr lang="en-US" altLang="en-US" sz="1400" b="1" dirty="0" smtClean="0">
              <a:solidFill>
                <a:srgbClr val="FF0000"/>
              </a:solidFill>
              <a:latin typeface="Arial" pitchFamily="34" charset="0"/>
              <a:cs typeface="Arial" pitchFamily="34" charset="0"/>
            </a:endParaRPr>
          </a:p>
          <a:p>
            <a:pPr algn="ctr" eaLnBrk="1" hangingPunct="1"/>
            <a:endParaRPr lang="en-US" altLang="en-US" sz="1400" dirty="0" smtClean="0">
              <a:solidFill>
                <a:srgbClr val="FF0000"/>
              </a:solidFill>
              <a:latin typeface="Arial" pitchFamily="34" charset="0"/>
              <a:cs typeface="Arial" pitchFamily="34" charset="0"/>
            </a:endParaRPr>
          </a:p>
        </p:txBody>
      </p:sp>
      <p:pic>
        <p:nvPicPr>
          <p:cNvPr id="71683" name="Picture 5" descr="Bức xúc những vụ bạo hành trẻ em, An ninh - Hình sự, bao hanh, nguoc dai, tra tan, danh dap, bao mau, danh dap tre e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9263" y="1124744"/>
            <a:ext cx="33528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2" descr="Bức xúc những vụ bạo hành trẻ em, An ninh - Hình sự, bao hanh, nguoc dai, tra tan, danh dap, bao mau, danh dap tre 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1484784"/>
            <a:ext cx="3810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5171785" y="5085184"/>
            <a:ext cx="2928607" cy="459581"/>
          </a:xfrm>
          <a:prstGeom prst="rect">
            <a:avLst/>
          </a:prstGeom>
        </p:spPr>
        <p:txBody>
          <a:bodyPr vert="horz" lIns="91440" tIns="45720" rIns="91440" bIns="45720" rtlCol="0" anchor="b">
            <a:noAutofit/>
          </a:bodyPr>
          <a:lstStyle>
            <a:lvl1pPr indent="0" algn="ctr">
              <a:spcBef>
                <a:spcPct val="20000"/>
              </a:spcBef>
              <a:buFont typeface="Arial" pitchFamily="34" charset="0"/>
              <a:buNone/>
              <a:defRPr sz="1400">
                <a:solidFill>
                  <a:srgbClr val="FF0000"/>
                </a:solidFill>
                <a:latin typeface="Arial" pitchFamily="34" charset="0"/>
                <a:cs typeface="Arial" pitchFamily="34" charset="0"/>
              </a:defRPr>
            </a:lvl1pPr>
            <a:lvl2pPr indent="0">
              <a:spcBef>
                <a:spcPct val="20000"/>
              </a:spcBef>
              <a:buFont typeface="Arial" pitchFamily="34" charset="0"/>
              <a:buNone/>
              <a:defRPr>
                <a:solidFill>
                  <a:schemeClr val="tx1">
                    <a:tint val="75000"/>
                  </a:schemeClr>
                </a:solidFill>
              </a:defRPr>
            </a:lvl2pPr>
            <a:lvl3pPr indent="0">
              <a:spcBef>
                <a:spcPct val="20000"/>
              </a:spcBef>
              <a:buFont typeface="Arial" pitchFamily="34" charset="0"/>
              <a:buNone/>
              <a:defRPr sz="1600">
                <a:solidFill>
                  <a:schemeClr val="tx1">
                    <a:tint val="75000"/>
                  </a:schemeClr>
                </a:solidFill>
              </a:defRPr>
            </a:lvl3pPr>
            <a:lvl4pPr indent="0">
              <a:spcBef>
                <a:spcPct val="20000"/>
              </a:spcBef>
              <a:buFont typeface="Arial" pitchFamily="34" charset="0"/>
              <a:buNone/>
              <a:defRPr sz="1400">
                <a:solidFill>
                  <a:schemeClr val="tx1">
                    <a:tint val="75000"/>
                  </a:schemeClr>
                </a:solidFill>
              </a:defRPr>
            </a:lvl4pPr>
            <a:lvl5pPr indent="0">
              <a:spcBef>
                <a:spcPct val="20000"/>
              </a:spcBef>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r>
              <a:rPr lang="en-US" b="1" dirty="0"/>
              <a:t>     </a:t>
            </a:r>
            <a:r>
              <a:rPr lang="en-US" b="1" dirty="0" err="1"/>
              <a:t>Công</a:t>
            </a:r>
            <a:r>
              <a:rPr lang="en-US" b="1" dirty="0"/>
              <a:t> an </a:t>
            </a:r>
            <a:r>
              <a:rPr lang="en-US" b="1" dirty="0" err="1"/>
              <a:t>đang</a:t>
            </a:r>
            <a:r>
              <a:rPr lang="en-US" b="1" dirty="0"/>
              <a:t> </a:t>
            </a:r>
            <a:r>
              <a:rPr lang="en-US" b="1" dirty="0" err="1"/>
              <a:t>xét</a:t>
            </a:r>
            <a:r>
              <a:rPr lang="en-US" b="1" dirty="0"/>
              <a:t> </a:t>
            </a:r>
            <a:r>
              <a:rPr lang="en-US" b="1" dirty="0" err="1"/>
              <a:t>hỏi</a:t>
            </a:r>
            <a:r>
              <a:rPr lang="en-US" b="1" dirty="0"/>
              <a:t> </a:t>
            </a:r>
            <a:r>
              <a:rPr lang="en-US" b="1" dirty="0" err="1"/>
              <a:t>cô</a:t>
            </a:r>
            <a:r>
              <a:rPr lang="en-US" b="1" dirty="0"/>
              <a:t> </a:t>
            </a:r>
            <a:r>
              <a:rPr lang="en-US" b="1" dirty="0" err="1"/>
              <a:t>giáo</a:t>
            </a:r>
            <a:r>
              <a:rPr lang="en-US" b="1" dirty="0"/>
              <a:t> </a:t>
            </a:r>
            <a:r>
              <a:rPr lang="en-US" b="1" dirty="0" err="1"/>
              <a:t>đánh</a:t>
            </a:r>
            <a:r>
              <a:rPr lang="en-US" b="1" dirty="0"/>
              <a:t> </a:t>
            </a:r>
            <a:r>
              <a:rPr lang="en-US" b="1" dirty="0" err="1"/>
              <a:t>trẻ</a:t>
            </a:r>
            <a:endParaRPr lang="en-US" b="1" dirty="0"/>
          </a:p>
        </p:txBody>
      </p:sp>
      <p:sp>
        <p:nvSpPr>
          <p:cNvPr id="3" name="Rectangle 2"/>
          <p:cNvSpPr/>
          <p:nvPr/>
        </p:nvSpPr>
        <p:spPr>
          <a:xfrm>
            <a:off x="1951627" y="1700808"/>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580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67" y="3116109"/>
            <a:ext cx="4800533" cy="2808312"/>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4" y="504401"/>
            <a:ext cx="4490233" cy="2952328"/>
          </a:xfrm>
          <a:prstGeom prst="rect">
            <a:avLst/>
          </a:prstGeom>
          <a:ln>
            <a:noFill/>
          </a:ln>
          <a:effectLst>
            <a:softEdge rad="112500"/>
          </a:effectLst>
        </p:spPr>
      </p:pic>
      <p:sp>
        <p:nvSpPr>
          <p:cNvPr id="7" name="Rectangle 6"/>
          <p:cNvSpPr/>
          <p:nvPr/>
        </p:nvSpPr>
        <p:spPr>
          <a:xfrm>
            <a:off x="65424" y="3864003"/>
            <a:ext cx="4074528" cy="738664"/>
          </a:xfrm>
          <a:prstGeom prst="rect">
            <a:avLst/>
          </a:prstGeom>
        </p:spPr>
        <p:txBody>
          <a:bodyPr wrap="square">
            <a:spAutoFit/>
          </a:bodyPr>
          <a:lstStyle/>
          <a:p>
            <a:pPr algn="ctr"/>
            <a:r>
              <a:rPr lang="vi-VN" sz="1400" i="1" dirty="0">
                <a:latin typeface="Arial" pitchFamily="34" charset="0"/>
                <a:cs typeface="Arial" pitchFamily="34" charset="0"/>
              </a:rPr>
              <a:t>HĐXX tuyên án bị cáo </a:t>
            </a:r>
            <a:r>
              <a:rPr lang="vi-VN" sz="1400" i="1" dirty="0" smtClean="0">
                <a:latin typeface="Arial" pitchFamily="34" charset="0"/>
                <a:cs typeface="Arial" pitchFamily="34" charset="0"/>
              </a:rPr>
              <a:t>P</a:t>
            </a:r>
            <a:r>
              <a:rPr lang="en-US" sz="1400" i="1" dirty="0" smtClean="0">
                <a:latin typeface="Arial" pitchFamily="34" charset="0"/>
                <a:cs typeface="Arial" pitchFamily="34" charset="0"/>
              </a:rPr>
              <a:t>.</a:t>
            </a:r>
            <a:r>
              <a:rPr lang="vi-VN" sz="1400" i="1" dirty="0" smtClean="0">
                <a:latin typeface="Arial" pitchFamily="34" charset="0"/>
                <a:cs typeface="Arial" pitchFamily="34" charset="0"/>
              </a:rPr>
              <a:t> T</a:t>
            </a:r>
            <a:r>
              <a:rPr lang="en-US" sz="1400" i="1" dirty="0" smtClean="0">
                <a:latin typeface="Arial" pitchFamily="34" charset="0"/>
                <a:cs typeface="Arial" pitchFamily="34" charset="0"/>
              </a:rPr>
              <a:t>.</a:t>
            </a:r>
            <a:r>
              <a:rPr lang="vi-VN" sz="1400" i="1" dirty="0" smtClean="0">
                <a:latin typeface="Arial" pitchFamily="34" charset="0"/>
                <a:cs typeface="Arial" pitchFamily="34" charset="0"/>
              </a:rPr>
              <a:t>M</a:t>
            </a:r>
            <a:r>
              <a:rPr lang="en-US" sz="1400" i="1" dirty="0" smtClean="0">
                <a:latin typeface="Arial" pitchFamily="34" charset="0"/>
                <a:cs typeface="Arial" pitchFamily="34" charset="0"/>
              </a:rPr>
              <a:t>.</a:t>
            </a:r>
            <a:r>
              <a:rPr lang="vi-VN" sz="1400" i="1" dirty="0" smtClean="0">
                <a:latin typeface="Arial" pitchFamily="34" charset="0"/>
                <a:cs typeface="Arial" pitchFamily="34" charset="0"/>
              </a:rPr>
              <a:t> L </a:t>
            </a:r>
            <a:r>
              <a:rPr lang="vi-VN" sz="1400" i="1" dirty="0">
                <a:latin typeface="Arial" pitchFamily="34" charset="0"/>
                <a:cs typeface="Arial" pitchFamily="34" charset="0"/>
              </a:rPr>
              <a:t>(áo đen), </a:t>
            </a:r>
            <a:endParaRPr lang="en-US" sz="1400" i="1" dirty="0" smtClean="0">
              <a:latin typeface="Arial" pitchFamily="34" charset="0"/>
              <a:cs typeface="Arial" pitchFamily="34" charset="0"/>
            </a:endParaRPr>
          </a:p>
          <a:p>
            <a:pPr algn="ctr"/>
            <a:r>
              <a:rPr lang="vi-VN" sz="1400" i="1" dirty="0" smtClean="0">
                <a:latin typeface="Arial" pitchFamily="34" charset="0"/>
                <a:cs typeface="Arial" pitchFamily="34" charset="0"/>
              </a:rPr>
              <a:t>chủ </a:t>
            </a:r>
            <a:r>
              <a:rPr lang="vi-VN" sz="1400" i="1" dirty="0">
                <a:latin typeface="Arial" pitchFamily="34" charset="0"/>
                <a:cs typeface="Arial" pitchFamily="34" charset="0"/>
              </a:rPr>
              <a:t>trường mầm non Mầm Xanh mức án 3 năm tù giam về tội hành hạ người khác. </a:t>
            </a:r>
            <a:endParaRPr lang="en-US" sz="1400" dirty="0">
              <a:latin typeface="Arial" pitchFamily="34" charset="0"/>
              <a:cs typeface="Arial" pitchFamily="34" charset="0"/>
            </a:endParaRPr>
          </a:p>
        </p:txBody>
      </p:sp>
      <p:sp>
        <p:nvSpPr>
          <p:cNvPr id="8" name="Rectangle 7"/>
          <p:cNvSpPr/>
          <p:nvPr/>
        </p:nvSpPr>
        <p:spPr>
          <a:xfrm>
            <a:off x="4343467" y="6165304"/>
            <a:ext cx="4572000" cy="523220"/>
          </a:xfrm>
          <a:prstGeom prst="rect">
            <a:avLst/>
          </a:prstGeom>
        </p:spPr>
        <p:txBody>
          <a:bodyPr>
            <a:spAutoFit/>
          </a:bodyPr>
          <a:lstStyle/>
          <a:p>
            <a:pPr algn="ctr"/>
            <a:r>
              <a:rPr lang="vi-VN" sz="1400" i="1" dirty="0">
                <a:latin typeface="Arial" pitchFamily="34" charset="0"/>
                <a:cs typeface="Arial" pitchFamily="34" charset="0"/>
              </a:rPr>
              <a:t>Rất đông người dân, trong đó có hàng chục phụ huynh </a:t>
            </a:r>
            <a:r>
              <a:rPr lang="vi-VN" sz="1400" i="1" dirty="0" smtClean="0">
                <a:latin typeface="Arial" pitchFamily="34" charset="0"/>
                <a:cs typeface="Arial" pitchFamily="34" charset="0"/>
              </a:rPr>
              <a:t>theo </a:t>
            </a:r>
            <a:r>
              <a:rPr lang="vi-VN" sz="1400" i="1" dirty="0">
                <a:latin typeface="Arial" pitchFamily="34" charset="0"/>
                <a:cs typeface="Arial" pitchFamily="34" charset="0"/>
              </a:rPr>
              <a:t>dõi phiên tòa xét xử.</a:t>
            </a:r>
            <a:endParaRPr lang="en-US" sz="1400" dirty="0">
              <a:latin typeface="Arial" pitchFamily="34" charset="0"/>
              <a:cs typeface="Arial" pitchFamily="34" charset="0"/>
            </a:endParaRPr>
          </a:p>
        </p:txBody>
      </p:sp>
      <p:sp>
        <p:nvSpPr>
          <p:cNvPr id="10" name="Rectangle 9"/>
          <p:cNvSpPr/>
          <p:nvPr/>
        </p:nvSpPr>
        <p:spPr>
          <a:xfrm>
            <a:off x="1662468" y="2149624"/>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 name="Rectangle 10"/>
          <p:cNvSpPr/>
          <p:nvPr/>
        </p:nvSpPr>
        <p:spPr>
          <a:xfrm>
            <a:off x="2799427" y="2437656"/>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74547" y="2293640"/>
            <a:ext cx="648072"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288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868" y="6021288"/>
            <a:ext cx="4548263" cy="1008112"/>
          </a:xfrm>
          <a:noFill/>
          <a:ln>
            <a:noFill/>
          </a:ln>
        </p:spPr>
        <p:style>
          <a:lnRef idx="2">
            <a:schemeClr val="accent1"/>
          </a:lnRef>
          <a:fillRef idx="1">
            <a:schemeClr val="lt1"/>
          </a:fillRef>
          <a:effectRef idx="0">
            <a:schemeClr val="accent1"/>
          </a:effectRef>
          <a:fontRef idx="minor">
            <a:schemeClr val="dk1"/>
          </a:fontRef>
        </p:style>
        <p:txBody>
          <a:bodyPr rtlCol="0">
            <a:noAutofit/>
          </a:bodyPr>
          <a:lstStyle/>
          <a:p>
            <a:pPr algn="just" eaLnBrk="1" fontAlgn="auto" hangingPunct="1">
              <a:spcAft>
                <a:spcPts val="0"/>
              </a:spcAft>
              <a:defRPr/>
            </a:pP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vi-VN" sz="1400" dirty="0" smtClean="0">
                <a:solidFill>
                  <a:schemeClr val="tx1"/>
                </a:solidFill>
                <a:latin typeface="Arial" pitchFamily="34" charset="0"/>
                <a:cs typeface="Arial" pitchFamily="34" charset="0"/>
              </a:rPr>
              <a:t>Hội đồng xét xử đã ra quyết định xử phạt đối với bị cáo T</a:t>
            </a:r>
            <a:r>
              <a:rPr lang="en-US" sz="1400" dirty="0" smtClean="0">
                <a:solidFill>
                  <a:schemeClr val="tx1"/>
                </a:solidFill>
                <a:latin typeface="Arial" pitchFamily="34" charset="0"/>
                <a:cs typeface="Arial" pitchFamily="34" charset="0"/>
              </a:rPr>
              <a:t>.</a:t>
            </a:r>
            <a:r>
              <a:rPr lang="vi-VN" sz="1400" dirty="0" smtClean="0">
                <a:solidFill>
                  <a:schemeClr val="tx1"/>
                </a:solidFill>
                <a:latin typeface="Arial" pitchFamily="34" charset="0"/>
                <a:cs typeface="Arial" pitchFamily="34" charset="0"/>
              </a:rPr>
              <a:t>T</a:t>
            </a:r>
            <a:r>
              <a:rPr lang="en-US" sz="1400" dirty="0" smtClean="0">
                <a:solidFill>
                  <a:schemeClr val="tx1"/>
                </a:solidFill>
                <a:latin typeface="Arial" pitchFamily="34" charset="0"/>
                <a:cs typeface="Arial" pitchFamily="34" charset="0"/>
              </a:rPr>
              <a:t>.</a:t>
            </a:r>
            <a:r>
              <a:rPr lang="vi-VN" sz="1400" dirty="0" smtClean="0">
                <a:solidFill>
                  <a:schemeClr val="tx1"/>
                </a:solidFill>
                <a:latin typeface="Arial" pitchFamily="34" charset="0"/>
                <a:cs typeface="Arial" pitchFamily="34" charset="0"/>
              </a:rPr>
              <a:t>X</a:t>
            </a:r>
            <a:r>
              <a:rPr lang="en-US" sz="1400" dirty="0" smtClean="0">
                <a:solidFill>
                  <a:schemeClr val="tx1"/>
                </a:solidFill>
                <a:latin typeface="Arial" pitchFamily="34" charset="0"/>
                <a:cs typeface="Arial" pitchFamily="34" charset="0"/>
              </a:rPr>
              <a:t>.</a:t>
            </a:r>
            <a:r>
              <a:rPr lang="vi-VN" sz="1400" dirty="0" smtClean="0">
                <a:solidFill>
                  <a:schemeClr val="tx1"/>
                </a:solidFill>
                <a:latin typeface="Arial" pitchFamily="34" charset="0"/>
                <a:cs typeface="Arial" pitchFamily="34" charset="0"/>
              </a:rPr>
              <a:t>N</a:t>
            </a:r>
            <a:r>
              <a:rPr lang="en-US" sz="1400" dirty="0" smtClean="0">
                <a:solidFill>
                  <a:schemeClr val="tx1"/>
                </a:solidFill>
                <a:latin typeface="Arial" pitchFamily="34" charset="0"/>
                <a:cs typeface="Arial" pitchFamily="34" charset="0"/>
              </a:rPr>
              <a:t>.</a:t>
            </a:r>
            <a:r>
              <a:rPr lang="en-US" sz="1400" dirty="0">
                <a:solidFill>
                  <a:schemeClr val="tx1"/>
                </a:solidFill>
                <a:latin typeface="Arial" pitchFamily="34" charset="0"/>
                <a:cs typeface="Arial" pitchFamily="34" charset="0"/>
              </a:rPr>
              <a:t> </a:t>
            </a:r>
            <a:r>
              <a:rPr lang="vi-VN" sz="1400" dirty="0" smtClean="0">
                <a:solidFill>
                  <a:schemeClr val="tx1"/>
                </a:solidFill>
                <a:latin typeface="Arial" pitchFamily="34" charset="0"/>
                <a:cs typeface="Arial" pitchFamily="34" charset="0"/>
              </a:rPr>
              <a:t>(SN 1981</a:t>
            </a:r>
            <a:r>
              <a:rPr lang="en-US" sz="1400" dirty="0" smtClean="0">
                <a:solidFill>
                  <a:schemeClr val="tx1"/>
                </a:solidFill>
                <a:latin typeface="Arial" pitchFamily="34" charset="0"/>
                <a:cs typeface="Arial" pitchFamily="34" charset="0"/>
              </a:rPr>
              <a:t>)</a:t>
            </a:r>
            <a:r>
              <a:rPr lang="vi-VN" sz="1400" dirty="0" smtClean="0">
                <a:solidFill>
                  <a:schemeClr val="tx1"/>
                </a:solidFill>
                <a:latin typeface="Arial" pitchFamily="34" charset="0"/>
                <a:cs typeface="Arial" pitchFamily="34" charset="0"/>
              </a:rPr>
              <a:t> với mức án 4 năm tù giam</a:t>
            </a:r>
            <a:r>
              <a:rPr lang="en-US" sz="1400" dirty="0" smtClean="0">
                <a:solidFill>
                  <a:schemeClr val="tx1"/>
                </a:solidFill>
                <a:latin typeface="Arial" pitchFamily="34" charset="0"/>
                <a:cs typeface="Arial" pitchFamily="34" charset="0"/>
              </a:rPr>
              <a:t>.</a:t>
            </a:r>
            <a:br>
              <a:rPr lang="en-US" sz="1400" dirty="0" smtClean="0">
                <a:solidFill>
                  <a:schemeClr val="tx1"/>
                </a:solidFill>
                <a:latin typeface="Arial" pitchFamily="34" charset="0"/>
                <a:cs typeface="Arial" pitchFamily="34" charset="0"/>
              </a:rPr>
            </a:br>
            <a:r>
              <a:rPr lang="en-US" sz="1400" b="1" dirty="0" smtClean="0">
                <a:solidFill>
                  <a:schemeClr val="tx1"/>
                </a:solidFill>
                <a:latin typeface="Arial" pitchFamily="34" charset="0"/>
                <a:cs typeface="Arial" pitchFamily="34" charset="0"/>
              </a:rPr>
              <a:t> </a:t>
            </a:r>
            <a:endParaRPr lang="en-US" sz="1400" dirty="0">
              <a:solidFill>
                <a:schemeClr val="tx1"/>
              </a:solidFill>
              <a:latin typeface="Arial" pitchFamily="34" charset="0"/>
              <a:cs typeface="Arial" pitchFamily="34" charset="0"/>
            </a:endParaRPr>
          </a:p>
        </p:txBody>
      </p:sp>
      <p:pic>
        <p:nvPicPr>
          <p:cNvPr id="72707" name="Picture 3" descr="Bị cáo Trần Thị Xuân Nữ tại phiên tòa sơ thẩm ngày 15/07/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174203" cy="4351154"/>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708" name="Rectangle 3"/>
          <p:cNvSpPr>
            <a:spLocks noChangeArrowheads="1"/>
          </p:cNvSpPr>
          <p:nvPr/>
        </p:nvSpPr>
        <p:spPr bwMode="auto">
          <a:xfrm>
            <a:off x="935596" y="260648"/>
            <a:ext cx="7272808" cy="101600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altLang="en-US" sz="2000" b="1" dirty="0">
                <a:latin typeface="Arial" pitchFamily="34" charset="0"/>
                <a:cs typeface="Arial" pitchFamily="34" charset="0"/>
              </a:rPr>
              <a:t>Sáng 15.7</a:t>
            </a:r>
            <a:r>
              <a:rPr lang="en-US" altLang="en-US" sz="2000" b="1" dirty="0">
                <a:latin typeface="Arial" pitchFamily="34" charset="0"/>
                <a:cs typeface="Arial" pitchFamily="34" charset="0"/>
              </a:rPr>
              <a:t>/2011</a:t>
            </a:r>
            <a:r>
              <a:rPr lang="vi-VN" altLang="en-US" sz="2000" b="1" dirty="0">
                <a:latin typeface="Arial" pitchFamily="34" charset="0"/>
                <a:cs typeface="Arial" pitchFamily="34" charset="0"/>
              </a:rPr>
              <a:t>, Tòa án nhân dân </a:t>
            </a:r>
            <a:r>
              <a:rPr lang="en-US" altLang="en-US" sz="2000" b="1" dirty="0" err="1" smtClean="0">
                <a:latin typeface="Arial" pitchFamily="34" charset="0"/>
                <a:cs typeface="Arial" pitchFamily="34" charset="0"/>
              </a:rPr>
              <a:t>đã</a:t>
            </a:r>
            <a:r>
              <a:rPr lang="en-US" altLang="en-US" sz="2000" b="1" dirty="0" smtClean="0">
                <a:latin typeface="Arial" pitchFamily="34" charset="0"/>
                <a:cs typeface="Arial" pitchFamily="34" charset="0"/>
              </a:rPr>
              <a:t> </a:t>
            </a:r>
            <a:r>
              <a:rPr lang="vi-VN" altLang="en-US" sz="2000" b="1" dirty="0" smtClean="0">
                <a:latin typeface="Arial" pitchFamily="34" charset="0"/>
                <a:cs typeface="Arial" pitchFamily="34" charset="0"/>
              </a:rPr>
              <a:t>xét </a:t>
            </a:r>
            <a:r>
              <a:rPr lang="vi-VN" altLang="en-US" sz="2000" b="1" dirty="0">
                <a:latin typeface="Arial" pitchFamily="34" charset="0"/>
                <a:cs typeface="Arial" pitchFamily="34" charset="0"/>
              </a:rPr>
              <a:t>xử sơ thẩm vụ án </a:t>
            </a:r>
            <a:endParaRPr lang="en-US" altLang="en-US" sz="2000" b="1" dirty="0" smtClean="0">
              <a:latin typeface="Arial" pitchFamily="34" charset="0"/>
              <a:cs typeface="Arial" pitchFamily="34" charset="0"/>
            </a:endParaRPr>
          </a:p>
          <a:p>
            <a:pPr algn="just"/>
            <a:r>
              <a:rPr lang="vi-VN" altLang="en-US" sz="2000" b="1" dirty="0" smtClean="0">
                <a:latin typeface="Arial" pitchFamily="34" charset="0"/>
                <a:cs typeface="Arial" pitchFamily="34" charset="0"/>
              </a:rPr>
              <a:t>"</a:t>
            </a:r>
            <a:r>
              <a:rPr lang="vi-VN" altLang="en-US" sz="2000" b="1" dirty="0">
                <a:latin typeface="Arial" pitchFamily="34" charset="0"/>
                <a:cs typeface="Arial" pitchFamily="34" charset="0"/>
              </a:rPr>
              <a:t>Cô giáo mầm non nhốt trẻ trong thang máy" với tội danh </a:t>
            </a:r>
            <a:endParaRPr lang="en-US" altLang="en-US" sz="2000" b="1" dirty="0" smtClean="0">
              <a:latin typeface="Arial" pitchFamily="34" charset="0"/>
              <a:cs typeface="Arial" pitchFamily="34" charset="0"/>
            </a:endParaRPr>
          </a:p>
          <a:p>
            <a:pPr algn="just"/>
            <a:r>
              <a:rPr lang="vi-VN" altLang="en-US" sz="2000" b="1" dirty="0" smtClean="0">
                <a:latin typeface="Arial" pitchFamily="34" charset="0"/>
                <a:cs typeface="Arial" pitchFamily="34" charset="0"/>
              </a:rPr>
              <a:t>"</a:t>
            </a:r>
            <a:r>
              <a:rPr lang="vi-VN" altLang="en-US" sz="2000" b="1" dirty="0">
                <a:latin typeface="Arial" pitchFamily="34" charset="0"/>
                <a:cs typeface="Arial" pitchFamily="34" charset="0"/>
              </a:rPr>
              <a:t>cố ý gây thương tích". </a:t>
            </a:r>
            <a:endParaRPr lang="en-US" altLang="en-US" sz="2000" b="1" dirty="0">
              <a:latin typeface="Arial" pitchFamily="34" charset="0"/>
              <a:cs typeface="Arial" pitchFamily="34" charset="0"/>
            </a:endParaRPr>
          </a:p>
        </p:txBody>
      </p:sp>
      <p:sp>
        <p:nvSpPr>
          <p:cNvPr id="5" name="Rectangle 4"/>
          <p:cNvSpPr/>
          <p:nvPr/>
        </p:nvSpPr>
        <p:spPr>
          <a:xfrm>
            <a:off x="3563888" y="2620948"/>
            <a:ext cx="648072" cy="2880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879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079" t="17152" r="21135" b="15447"/>
          <a:stretch/>
        </p:blipFill>
        <p:spPr>
          <a:xfrm>
            <a:off x="1302495" y="692696"/>
            <a:ext cx="6467001" cy="3312368"/>
          </a:xfrm>
        </p:spPr>
      </p:pic>
      <p:sp>
        <p:nvSpPr>
          <p:cNvPr id="11" name="Rectangle 10"/>
          <p:cNvSpPr/>
          <p:nvPr/>
        </p:nvSpPr>
        <p:spPr>
          <a:xfrm>
            <a:off x="1187624" y="4509120"/>
            <a:ext cx="669674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smtClean="0">
                <a:latin typeface="Arial" pitchFamily="34" charset="0"/>
                <a:cs typeface="Arial" pitchFamily="34" charset="0"/>
              </a:rPr>
              <a:t>VIDEO. </a:t>
            </a:r>
          </a:p>
          <a:p>
            <a:pPr algn="ctr"/>
            <a:r>
              <a:rPr lang="en-US" sz="2000" b="1" dirty="0" smtClean="0">
                <a:latin typeface="Arial" pitchFamily="34" charset="0"/>
                <a:cs typeface="Arial" pitchFamily="34" charset="0"/>
              </a:rPr>
              <a:t> P</a:t>
            </a:r>
            <a:r>
              <a:rPr lang="vi-VN" sz="2000" b="1" dirty="0" smtClean="0">
                <a:latin typeface="Arial" pitchFamily="34" charset="0"/>
                <a:cs typeface="Arial" pitchFamily="34" charset="0"/>
              </a:rPr>
              <a:t>hiên </a:t>
            </a:r>
            <a:r>
              <a:rPr lang="vi-VN" sz="2000" b="1" dirty="0">
                <a:latin typeface="Arial" pitchFamily="34" charset="0"/>
                <a:cs typeface="Arial" pitchFamily="34" charset="0"/>
              </a:rPr>
              <a:t>tòa sơ thẩm và tuyên phạt bị </a:t>
            </a:r>
            <a:r>
              <a:rPr lang="vi-VN" sz="2000" b="1" dirty="0">
                <a:latin typeface="Arial" pitchFamily="34" charset="0"/>
                <a:cs typeface="Arial" pitchFamily="34" charset="0"/>
                <a:hlinkClick r:id="rId3" action="ppaction://hlinkfile"/>
              </a:rPr>
              <a:t>cáo</a:t>
            </a:r>
            <a:r>
              <a:rPr lang="vi-VN" sz="2000" b="1" dirty="0">
                <a:latin typeface="Arial" pitchFamily="34" charset="0"/>
                <a:cs typeface="Arial" pitchFamily="34" charset="0"/>
              </a:rPr>
              <a:t> Dương Thị Ngọc </a:t>
            </a:r>
            <a:r>
              <a:rPr lang="vi-VN" sz="2000" b="1" dirty="0" smtClean="0">
                <a:latin typeface="Arial" pitchFamily="34" charset="0"/>
                <a:cs typeface="Arial" pitchFamily="34" charset="0"/>
              </a:rPr>
              <a:t>Giàu</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GVMN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năm</a:t>
            </a:r>
            <a:r>
              <a:rPr lang="en-US" sz="2000" b="1" dirty="0" smtClean="0">
                <a:latin typeface="Arial" pitchFamily="34" charset="0"/>
                <a:cs typeface="Arial" pitchFamily="34" charset="0"/>
              </a:rPr>
              <a:t> 2021</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204612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1412776"/>
            <a:ext cx="7632848" cy="2511152"/>
          </a:xfrm>
        </p:spPr>
        <p:txBody>
          <a:bodyPr>
            <a:noAutofit/>
          </a:bodyPr>
          <a:lstStyle/>
          <a:p>
            <a:r>
              <a:rPr lang="en-US" sz="2800" b="1" dirty="0" err="1" smtClean="0">
                <a:solidFill>
                  <a:srgbClr val="FF0000"/>
                </a:solidFill>
                <a:latin typeface="Times New Roman" pitchFamily="18" charset="0"/>
                <a:cs typeface="Times New Roman" pitchFamily="18" charset="0"/>
              </a:rPr>
              <a:t>PHẦN</a:t>
            </a:r>
            <a:r>
              <a:rPr lang="en-US" sz="2800" b="1" dirty="0" smtClean="0">
                <a:solidFill>
                  <a:srgbClr val="FF0000"/>
                </a:solidFill>
                <a:latin typeface="Times New Roman" pitchFamily="18" charset="0"/>
                <a:cs typeface="Times New Roman" pitchFamily="18" charset="0"/>
              </a:rPr>
              <a:t> I</a:t>
            </a:r>
            <a:br>
              <a:rPr lang="en-US" sz="2800" b="1" dirty="0" smtClean="0">
                <a:solidFill>
                  <a:srgbClr val="FF0000"/>
                </a:solidFill>
                <a:latin typeface="Times New Roman" pitchFamily="18" charset="0"/>
                <a:cs typeface="Times New Roman" pitchFamily="18" charset="0"/>
              </a:rPr>
            </a:br>
            <a:r>
              <a:rPr lang="en-US" sz="2800" b="1" dirty="0" err="1" smtClean="0">
                <a:solidFill>
                  <a:srgbClr val="FF0000"/>
                </a:solidFill>
                <a:latin typeface="Times New Roman" pitchFamily="18" charset="0"/>
                <a:cs typeface="Times New Roman" pitchFamily="18" charset="0"/>
              </a:rPr>
              <a:t>VẤN</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ĐỀ LÝ LUẬN VÀ PHÁP LÝ VỀ QUYỀN TRẺ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PHÒNG, CHỐNG BẠO HÀNH </a:t>
            </a:r>
            <a:r>
              <a:rPr lang="en-US" sz="2800" b="1" dirty="0" err="1">
                <a:solidFill>
                  <a:srgbClr val="FF0000"/>
                </a:solidFill>
                <a:latin typeface="Times New Roman" pitchFamily="18" charset="0"/>
                <a:cs typeface="Times New Roman" pitchFamily="18" charset="0"/>
              </a:rPr>
              <a:t>TRẺ</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CƠ SỞ GIÁO DỤC MẦM NON</a:t>
            </a:r>
          </a:p>
        </p:txBody>
      </p:sp>
    </p:spTree>
    <p:extLst>
      <p:ext uri="{BB962C8B-B14F-4D97-AF65-F5344CB8AC3E}">
        <p14:creationId xmlns:p14="http://schemas.microsoft.com/office/powerpoint/2010/main" val="919180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3768" y="1556792"/>
            <a:ext cx="4019370" cy="5778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169863" indent="-169863" algn="just">
              <a:lnSpc>
                <a:spcPct val="150000"/>
              </a:lnSpc>
              <a:spcBef>
                <a:spcPct val="0"/>
              </a:spcBef>
              <a:buFontTx/>
              <a:buChar char="-"/>
            </a:pPr>
            <a:r>
              <a:rPr lang="en-US" sz="2400" dirty="0" err="1" smtClean="0">
                <a:solidFill>
                  <a:schemeClr val="tx1"/>
                </a:solidFill>
                <a:latin typeface="Arial" pitchFamily="34" charset="0"/>
                <a:cs typeface="Arial" pitchFamily="34" charset="0"/>
              </a:rPr>
              <a:t>Mất</a:t>
            </a:r>
            <a:r>
              <a:rPr lang="en-US" sz="2400" dirty="0" smtClean="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niềm</a:t>
            </a:r>
            <a:r>
              <a:rPr lang="en-US" sz="2400" dirty="0">
                <a:solidFill>
                  <a:schemeClr val="tx1"/>
                </a:solidFill>
                <a:latin typeface="Arial" pitchFamily="34" charset="0"/>
                <a:cs typeface="Arial" pitchFamily="34" charset="0"/>
              </a:rPr>
              <a:t> tin </a:t>
            </a:r>
            <a:r>
              <a:rPr lang="en-US" sz="2400" dirty="0" err="1">
                <a:solidFill>
                  <a:schemeClr val="tx1"/>
                </a:solidFill>
                <a:latin typeface="Arial" pitchFamily="34" charset="0"/>
                <a:cs typeface="Arial" pitchFamily="34" charset="0"/>
              </a:rPr>
              <a:t>từ</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phụ</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huynh</a:t>
            </a:r>
            <a:r>
              <a:rPr lang="en-US" sz="2400" dirty="0">
                <a:solidFill>
                  <a:schemeClr val="tx1"/>
                </a:solidFill>
                <a:latin typeface="Arial" pitchFamily="34" charset="0"/>
                <a:cs typeface="Arial" pitchFamily="34" charset="0"/>
              </a:rPr>
              <a:t>.</a:t>
            </a:r>
          </a:p>
        </p:txBody>
      </p:sp>
      <p:sp>
        <p:nvSpPr>
          <p:cNvPr id="7" name="Rectangle 6"/>
          <p:cNvSpPr/>
          <p:nvPr/>
        </p:nvSpPr>
        <p:spPr>
          <a:xfrm>
            <a:off x="2674627" y="476672"/>
            <a:ext cx="3807799" cy="5778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Bef>
                <a:spcPct val="0"/>
              </a:spcBef>
            </a:pPr>
            <a:r>
              <a:rPr lang="en-US" sz="2400" b="1" dirty="0" smtClean="0">
                <a:solidFill>
                  <a:srgbClr val="0033CC"/>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Đối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với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cơ</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sở</a:t>
            </a:r>
            <a:r>
              <a:rPr lang="en-US" sz="2400" b="1" dirty="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GDMN</a:t>
            </a:r>
            <a:endParaRPr lang="en-US" sz="2400" b="1" dirty="0">
              <a:solidFill>
                <a:srgbClr val="0033CC"/>
              </a:solidFill>
              <a:latin typeface="Arial" pitchFamily="34" charset="0"/>
              <a:cs typeface="Arial" pitchFamily="34" charset="0"/>
            </a:endParaRPr>
          </a:p>
        </p:txBody>
      </p:sp>
      <p:sp>
        <p:nvSpPr>
          <p:cNvPr id="8" name="Rectangle 7"/>
          <p:cNvSpPr/>
          <p:nvPr/>
        </p:nvSpPr>
        <p:spPr>
          <a:xfrm>
            <a:off x="1039664" y="3645024"/>
            <a:ext cx="7430560" cy="113184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169863" indent="-169863" algn="just">
              <a:lnSpc>
                <a:spcPct val="150000"/>
              </a:lnSpc>
              <a:spcBef>
                <a:spcPct val="0"/>
              </a:spcBef>
              <a:buFontTx/>
              <a:buChar char="-"/>
            </a:pPr>
            <a:r>
              <a:rPr lang="en-US" sz="2400" dirty="0" err="1" smtClean="0">
                <a:solidFill>
                  <a:schemeClr val="tx1"/>
                </a:solidFill>
                <a:latin typeface="Arial" pitchFamily="34" charset="0"/>
                <a:cs typeface="Arial" pitchFamily="34" charset="0"/>
              </a:rPr>
              <a:t>Cơ</a:t>
            </a:r>
            <a:r>
              <a:rPr lang="en-US" sz="2400" dirty="0" smtClean="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sở</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GDMN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mất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uy</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tín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có</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thể</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bị</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buộc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đóng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cửa</a:t>
            </a:r>
            <a:r>
              <a:rPr lang="en-US" sz="2400" dirty="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just">
              <a:lnSpc>
                <a:spcPct val="150000"/>
              </a:lnSpc>
              <a:spcBef>
                <a:spcPct val="0"/>
              </a:spcBef>
            </a:pPr>
            <a:r>
              <a:rPr lang="en-US" sz="2400" dirty="0" err="1" smtClean="0">
                <a:solidFill>
                  <a:schemeClr val="tx1"/>
                </a:solidFill>
                <a:latin typeface="Arial" pitchFamily="34" charset="0"/>
                <a:cs typeface="Arial" pitchFamily="34" charset="0"/>
              </a:rPr>
              <a:t>rút</a:t>
            </a:r>
            <a:r>
              <a:rPr lang="en-US" sz="2400" dirty="0" smtClean="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giấy</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phép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hoạt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động</a:t>
            </a:r>
            <a:r>
              <a:rPr lang="en-US" sz="2400" dirty="0">
                <a:solidFill>
                  <a:schemeClr val="tx1"/>
                </a:solidFill>
                <a:latin typeface="Arial" pitchFamily="34" charset="0"/>
                <a:cs typeface="Arial" pitchFamily="34" charset="0"/>
              </a:rPr>
              <a:t>.</a:t>
            </a:r>
          </a:p>
        </p:txBody>
      </p:sp>
      <p:sp>
        <p:nvSpPr>
          <p:cNvPr id="9" name="Rectangle 8"/>
          <p:cNvSpPr/>
          <p:nvPr/>
        </p:nvSpPr>
        <p:spPr>
          <a:xfrm>
            <a:off x="859326" y="2605435"/>
            <a:ext cx="7791235" cy="5778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169863" indent="-169863" algn="just">
              <a:lnSpc>
                <a:spcPct val="150000"/>
              </a:lnSpc>
              <a:spcBef>
                <a:spcPct val="0"/>
              </a:spcBef>
              <a:buFontTx/>
              <a:buChar char="-"/>
            </a:pPr>
            <a:r>
              <a:rPr lang="en-US" sz="2400" dirty="0" err="1">
                <a:solidFill>
                  <a:schemeClr val="tx1"/>
                </a:solidFill>
                <a:latin typeface="Arial" pitchFamily="34" charset="0"/>
                <a:cs typeface="Arial" pitchFamily="34" charset="0"/>
              </a:rPr>
              <a:t>Cán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bộ</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quản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lý</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của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các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cơ</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sở</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GDMN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có</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thể</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bị</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kỷ</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luật</a:t>
            </a:r>
            <a:r>
              <a:rPr lang="en-US" sz="2400" dirty="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5889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left)">
                                      <p:cBhvr>
                                        <p:cTn id="15" dur="500"/>
                                        <p:tgtEl>
                                          <p:spTgt spid="9">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9"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9005" y="1139627"/>
            <a:ext cx="7186904" cy="5778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169863" indent="-169863" algn="just">
              <a:lnSpc>
                <a:spcPct val="150000"/>
              </a:lnSpc>
              <a:spcBef>
                <a:spcPct val="0"/>
              </a:spcBef>
              <a:buFontTx/>
              <a:buChar char="-"/>
            </a:pPr>
            <a:r>
              <a:rPr lang="en-US" sz="2400" dirty="0" err="1">
                <a:solidFill>
                  <a:schemeClr val="tx1"/>
                </a:solidFill>
                <a:latin typeface="Arial" pitchFamily="34" charset="0"/>
                <a:cs typeface="Arial" pitchFamily="34" charset="0"/>
              </a:rPr>
              <a:t>Nếu</a:t>
            </a:r>
            <a:r>
              <a:rPr lang="en-US" sz="2400" dirty="0">
                <a:solidFill>
                  <a:schemeClr val="tx1"/>
                </a:solidFill>
                <a:latin typeface="Arial" pitchFamily="34" charset="0"/>
                <a:cs typeface="Arial" pitchFamily="34" charset="0"/>
              </a:rPr>
              <a:t> con </a:t>
            </a:r>
            <a:r>
              <a:rPr lang="en-US" sz="2400" dirty="0" err="1">
                <a:solidFill>
                  <a:schemeClr val="tx1"/>
                </a:solidFill>
                <a:latin typeface="Arial" pitchFamily="34" charset="0"/>
                <a:cs typeface="Arial" pitchFamily="34" charset="0"/>
              </a:rPr>
              <a:t>cháu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bị</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bạo</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hành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thì</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đình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rất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đau</a:t>
            </a:r>
            <a:r>
              <a:rPr lang="en-US" sz="2400" dirty="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khổ</a:t>
            </a:r>
            <a:endParaRPr lang="en-US" sz="2400" dirty="0">
              <a:solidFill>
                <a:schemeClr val="tx1"/>
              </a:solidFill>
              <a:latin typeface="Arial" pitchFamily="34" charset="0"/>
              <a:cs typeface="Arial" pitchFamily="34" charset="0"/>
            </a:endParaRPr>
          </a:p>
        </p:txBody>
      </p:sp>
      <p:sp>
        <p:nvSpPr>
          <p:cNvPr id="7" name="Rectangle 6"/>
          <p:cNvSpPr/>
          <p:nvPr/>
        </p:nvSpPr>
        <p:spPr>
          <a:xfrm>
            <a:off x="2674627" y="260648"/>
            <a:ext cx="380779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Bef>
                <a:spcPct val="0"/>
              </a:spcBef>
            </a:pPr>
            <a:r>
              <a:rPr lang="en-US" sz="2400" b="1" dirty="0" smtClean="0">
                <a:solidFill>
                  <a:srgbClr val="0033CC"/>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Đối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với</a:t>
            </a:r>
            <a:r>
              <a:rPr lang="en-US" sz="2400" b="1" dirty="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Phụ</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huynh</a:t>
            </a:r>
            <a:endParaRPr lang="en-US" sz="2400" b="1" dirty="0">
              <a:solidFill>
                <a:srgbClr val="0033CC"/>
              </a:solidFill>
              <a:latin typeface="Arial" pitchFamily="34" charset="0"/>
              <a:cs typeface="Arial" pitchFamily="34" charset="0"/>
            </a:endParaRPr>
          </a:p>
        </p:txBody>
      </p:sp>
      <p:sp>
        <p:nvSpPr>
          <p:cNvPr id="8" name="Rectangle 7"/>
          <p:cNvSpPr/>
          <p:nvPr/>
        </p:nvSpPr>
        <p:spPr>
          <a:xfrm>
            <a:off x="909005" y="3645024"/>
            <a:ext cx="718690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69863" indent="-169863" algn="just">
              <a:lnSpc>
                <a:spcPct val="150000"/>
              </a:lnSpc>
              <a:spcBef>
                <a:spcPct val="0"/>
              </a:spcBef>
              <a:buFontTx/>
              <a:buChar char="-"/>
            </a:pPr>
            <a:r>
              <a:rPr lang="en-US" sz="2400" dirty="0" err="1">
                <a:solidFill>
                  <a:schemeClr val="tx1"/>
                </a:solidFill>
                <a:latin typeface="Arial" pitchFamily="34" charset="0"/>
                <a:cs typeface="Arial" pitchFamily="34" charset="0"/>
              </a:rPr>
              <a:t>Ảnh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hưởng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đến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hạnh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phúc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đình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đến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tâm</a:t>
            </a:r>
            <a:r>
              <a:rPr lang="en-US" sz="2400" dirty="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lý</a:t>
            </a:r>
            <a:endParaRPr lang="en-US" sz="2400" dirty="0" smtClean="0">
              <a:solidFill>
                <a:schemeClr val="tx1"/>
              </a:solidFill>
              <a:latin typeface="Arial" pitchFamily="34" charset="0"/>
              <a:cs typeface="Arial" pitchFamily="34" charset="0"/>
            </a:endParaRPr>
          </a:p>
          <a:p>
            <a:pPr algn="just">
              <a:lnSpc>
                <a:spcPct val="150000"/>
              </a:lnSpc>
              <a:spcBef>
                <a:spcPct val="0"/>
              </a:spcBef>
            </a:pPr>
            <a:r>
              <a:rPr lang="en-US" sz="2400" dirty="0" err="1" smtClean="0">
                <a:solidFill>
                  <a:schemeClr val="tx1"/>
                </a:solidFill>
                <a:latin typeface="Arial" pitchFamily="34" charset="0"/>
                <a:cs typeface="Arial" pitchFamily="34" charset="0"/>
              </a:rPr>
              <a:t>của</a:t>
            </a:r>
            <a:r>
              <a:rPr lang="en-US" sz="2400" dirty="0" smtClean="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các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thành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viên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trong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đình</a:t>
            </a:r>
            <a:r>
              <a:rPr lang="en-US" sz="2400" dirty="0">
                <a:solidFill>
                  <a:schemeClr val="tx1"/>
                </a:solidFill>
                <a:latin typeface="Arial" pitchFamily="34" charset="0"/>
                <a:cs typeface="Arial" pitchFamily="34" charset="0"/>
              </a:rPr>
              <a:t>.</a:t>
            </a:r>
          </a:p>
        </p:txBody>
      </p:sp>
      <p:sp>
        <p:nvSpPr>
          <p:cNvPr id="9" name="Rectangle 8"/>
          <p:cNvSpPr/>
          <p:nvPr/>
        </p:nvSpPr>
        <p:spPr>
          <a:xfrm>
            <a:off x="904193" y="2132856"/>
            <a:ext cx="719171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69863" indent="-169863" algn="just">
              <a:lnSpc>
                <a:spcPct val="150000"/>
              </a:lnSpc>
              <a:spcBef>
                <a:spcPct val="0"/>
              </a:spcBef>
              <a:buFontTx/>
              <a:buChar char="-"/>
            </a:pPr>
            <a:r>
              <a:rPr lang="en-US" sz="2400" dirty="0" err="1">
                <a:solidFill>
                  <a:schemeClr val="tx1"/>
                </a:solidFill>
                <a:latin typeface="Arial" pitchFamily="34" charset="0"/>
                <a:cs typeface="Arial" pitchFamily="34" charset="0"/>
              </a:rPr>
              <a:t>Phụ</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huynh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mất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thời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gian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tiền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bạc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để</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chăm</a:t>
            </a:r>
            <a:r>
              <a:rPr lang="en-US" sz="2400" dirty="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sóc</a:t>
            </a:r>
            <a:endParaRPr lang="en-US" sz="2400" dirty="0" smtClean="0">
              <a:solidFill>
                <a:schemeClr val="tx1"/>
              </a:solidFill>
              <a:latin typeface="Arial" pitchFamily="34" charset="0"/>
              <a:cs typeface="Arial" pitchFamily="34" charset="0"/>
            </a:endParaRPr>
          </a:p>
          <a:p>
            <a:pPr algn="just">
              <a:lnSpc>
                <a:spcPct val="150000"/>
              </a:lnSpc>
              <a:spcBef>
                <a:spcPct val="0"/>
              </a:spcBef>
            </a:pPr>
            <a:r>
              <a:rPr lang="en-US" sz="2400" dirty="0" smtClean="0">
                <a:solidFill>
                  <a:schemeClr val="tx1"/>
                </a:solidFill>
                <a:latin typeface="Arial" pitchFamily="34" charset="0"/>
                <a:cs typeface="Arial" pitchFamily="34" charset="0"/>
              </a:rPr>
              <a:t>con </a:t>
            </a:r>
            <a:r>
              <a:rPr lang="en-US" sz="2400" dirty="0" err="1">
                <a:solidFill>
                  <a:schemeClr val="tx1"/>
                </a:solidFill>
                <a:latin typeface="Arial" pitchFamily="34" charset="0"/>
                <a:cs typeface="Arial" pitchFamily="34" charset="0"/>
              </a:rPr>
              <a:t>cái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khi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bị</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bạo</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hành</a:t>
            </a:r>
            <a:r>
              <a:rPr lang="en-US" sz="2400" dirty="0">
                <a:solidFill>
                  <a:schemeClr val="tx1"/>
                </a:solidFill>
                <a:latin typeface="Arial" pitchFamily="34" charset="0"/>
                <a:cs typeface="Arial" pitchFamily="34" charset="0"/>
              </a:rPr>
              <a:t>.</a:t>
            </a:r>
          </a:p>
        </p:txBody>
      </p:sp>
      <p:sp>
        <p:nvSpPr>
          <p:cNvPr id="10" name="Content Placeholder 2"/>
          <p:cNvSpPr txBox="1">
            <a:spLocks/>
          </p:cNvSpPr>
          <p:nvPr/>
        </p:nvSpPr>
        <p:spPr>
          <a:xfrm>
            <a:off x="904193" y="5157192"/>
            <a:ext cx="726832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marL="169863" indent="-169863" algn="just">
              <a:lnSpc>
                <a:spcPct val="150000"/>
              </a:lnSpc>
              <a:spcBef>
                <a:spcPct val="0"/>
              </a:spcBef>
              <a:buFontTx/>
              <a:buChar char="-"/>
              <a:defRPr sz="2400">
                <a:solidFill>
                  <a:schemeClr val="tx1"/>
                </a:solidFill>
                <a:latin typeface="Arial" pitchFamily="34" charset="0"/>
                <a:cs typeface="Arial" pitchFamily="34" charset="0"/>
              </a:defRPr>
            </a:lvl1pPr>
          </a:lstStyle>
          <a:p>
            <a:r>
              <a:rPr lang="en-US" dirty="0" err="1" smtClean="0"/>
              <a:t>Phụ</a:t>
            </a:r>
            <a:r>
              <a:rPr lang="en-US" dirty="0" smtClean="0"/>
              <a:t> </a:t>
            </a:r>
            <a:r>
              <a:rPr lang="en-US" dirty="0" err="1"/>
              <a:t>huynh</a:t>
            </a:r>
            <a:r>
              <a:rPr lang="en-US" dirty="0"/>
              <a:t> </a:t>
            </a:r>
            <a:r>
              <a:rPr lang="en-US" dirty="0" err="1"/>
              <a:t>mất</a:t>
            </a:r>
            <a:r>
              <a:rPr lang="en-US" dirty="0"/>
              <a:t> </a:t>
            </a:r>
            <a:r>
              <a:rPr lang="en-US" dirty="0" err="1"/>
              <a:t>niềm</a:t>
            </a:r>
            <a:r>
              <a:rPr lang="en-US" dirty="0"/>
              <a:t> tin </a:t>
            </a:r>
            <a:r>
              <a:rPr lang="en-US" dirty="0" err="1"/>
              <a:t>vào</a:t>
            </a:r>
            <a:r>
              <a:rPr lang="en-US" dirty="0"/>
              <a:t> </a:t>
            </a:r>
            <a:r>
              <a:rPr lang="en-US" dirty="0" err="1"/>
              <a:t>giáo</a:t>
            </a:r>
            <a:r>
              <a:rPr lang="en-US" dirty="0"/>
              <a:t> </a:t>
            </a:r>
            <a:r>
              <a:rPr lang="en-US" dirty="0" err="1"/>
              <a:t>viên</a:t>
            </a:r>
            <a:r>
              <a:rPr lang="en-US" dirty="0"/>
              <a:t> </a:t>
            </a:r>
            <a:r>
              <a:rPr lang="en-US" dirty="0" err="1"/>
              <a:t>mầm</a:t>
            </a:r>
            <a:r>
              <a:rPr lang="en-US" dirty="0"/>
              <a:t> non</a:t>
            </a:r>
            <a:r>
              <a:rPr lang="en-US" dirty="0" smtClean="0"/>
              <a:t>,</a:t>
            </a:r>
          </a:p>
          <a:p>
            <a:pPr marL="0" indent="0">
              <a:buNone/>
            </a:pPr>
            <a:r>
              <a:rPr lang="en-US" dirty="0" err="1" smtClean="0"/>
              <a:t>vào</a:t>
            </a:r>
            <a:r>
              <a:rPr lang="en-US" dirty="0" smtClean="0"/>
              <a:t> </a:t>
            </a:r>
            <a:r>
              <a:rPr lang="en-US" dirty="0" err="1"/>
              <a:t>cơ</a:t>
            </a:r>
            <a:r>
              <a:rPr lang="en-US" dirty="0"/>
              <a:t> </a:t>
            </a:r>
            <a:r>
              <a:rPr lang="en-US" dirty="0" err="1"/>
              <a:t>sở</a:t>
            </a:r>
            <a:r>
              <a:rPr lang="en-US" dirty="0"/>
              <a:t> </a:t>
            </a:r>
            <a:r>
              <a:rPr lang="en-US" dirty="0" err="1"/>
              <a:t>GDMN</a:t>
            </a:r>
            <a:r>
              <a:rPr lang="en-US" dirty="0"/>
              <a:t>, </a:t>
            </a:r>
            <a:r>
              <a:rPr lang="en-US" dirty="0" err="1"/>
              <a:t>vào</a:t>
            </a:r>
            <a:r>
              <a:rPr lang="en-US" dirty="0"/>
              <a:t> </a:t>
            </a:r>
            <a:r>
              <a:rPr lang="en-US" dirty="0" err="1"/>
              <a:t>ngành</a:t>
            </a:r>
            <a:r>
              <a:rPr lang="en-US" dirty="0"/>
              <a:t> </a:t>
            </a:r>
            <a:r>
              <a:rPr lang="en-US" dirty="0" err="1"/>
              <a:t>GDMN</a:t>
            </a:r>
            <a:r>
              <a:rPr lang="en-US" dirty="0" smtClean="0"/>
              <a:t>.</a:t>
            </a:r>
            <a:endParaRPr lang="en-US" dirty="0"/>
          </a:p>
        </p:txBody>
      </p:sp>
    </p:spTree>
    <p:extLst>
      <p:ext uri="{BB962C8B-B14F-4D97-AF65-F5344CB8AC3E}">
        <p14:creationId xmlns:p14="http://schemas.microsoft.com/office/powerpoint/2010/main" val="25445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left)">
                                      <p:cBhvr>
                                        <p:cTn id="15" dur="500"/>
                                        <p:tgtEl>
                                          <p:spTgt spid="9">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wipe(left)">
                                      <p:cBhvr>
                                        <p:cTn id="28" dur="500"/>
                                        <p:tgtEl>
                                          <p:spTgt spid="8">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wipe(left)">
                                      <p:cBhvr>
                                        <p:cTn id="38" dur="500"/>
                                        <p:tgtEl>
                                          <p:spTgt spid="8">
                                            <p:txEl>
                                              <p:pRg st="1" end="1"/>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bg/>
                                          </p:spTgt>
                                        </p:tgtEl>
                                        <p:attrNameLst>
                                          <p:attrName>style.visibility</p:attrName>
                                        </p:attrNameLst>
                                      </p:cBhvr>
                                      <p:to>
                                        <p:strVal val="visible"/>
                                      </p:to>
                                    </p:set>
                                    <p:animEffect transition="in" filter="wipe(left)">
                                      <p:cBhvr>
                                        <p:cTn id="41" dur="500"/>
                                        <p:tgtEl>
                                          <p:spTgt spid="10">
                                            <p:bg/>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left)">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wipe(left)">
                                      <p:cBhvr>
                                        <p:cTn id="5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9" grpId="0" build="p" animBg="1"/>
      <p:bldP spid="10"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507288" cy="1972816"/>
          </a:xfrm>
        </p:spPr>
        <p:txBody>
          <a:bodyPr>
            <a:normAutofit/>
          </a:bodyPr>
          <a:lstStyle/>
          <a:p>
            <a:pPr marL="0" indent="0" algn="ctr">
              <a:buNone/>
            </a:pPr>
            <a:r>
              <a:rPr lang="en-US" sz="4000" b="1" dirty="0" err="1" smtClean="0">
                <a:solidFill>
                  <a:srgbClr val="FF0000"/>
                </a:solidFill>
                <a:latin typeface="Arial" pitchFamily="34" charset="0"/>
                <a:cs typeface="Arial" pitchFamily="34" charset="0"/>
              </a:rPr>
              <a:t>Một</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số</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điều</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quy</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định</a:t>
            </a:r>
            <a:r>
              <a:rPr lang="en-US" sz="4000" b="1" dirty="0" smtClean="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trong</a:t>
            </a:r>
            <a:endParaRPr lang="en-US" sz="4000" b="1" dirty="0">
              <a:solidFill>
                <a:srgbClr val="FF0000"/>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988840"/>
            <a:ext cx="4464496" cy="2645061"/>
          </a:xfrm>
          <a:prstGeom prst="rect">
            <a:avLst/>
          </a:prstGeom>
          <a:ln>
            <a:noFill/>
          </a:ln>
          <a:effectLst>
            <a:softEdge rad="112500"/>
          </a:effectLst>
        </p:spPr>
      </p:pic>
    </p:spTree>
    <p:extLst>
      <p:ext uri="{BB962C8B-B14F-4D97-AF65-F5344CB8AC3E}">
        <p14:creationId xmlns:p14="http://schemas.microsoft.com/office/powerpoint/2010/main" val="21976944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000" r="-2000"/>
          </a:stretch>
        </a:blipFill>
        <a:effectLst/>
      </p:bgPr>
    </p:bg>
    <p:spTree>
      <p:nvGrpSpPr>
        <p:cNvPr id="1" name=""/>
        <p:cNvGrpSpPr/>
        <p:nvPr/>
      </p:nvGrpSpPr>
      <p:grpSpPr>
        <a:xfrm>
          <a:off x="0" y="0"/>
          <a:ext cx="0" cy="0"/>
          <a:chOff x="0" y="0"/>
          <a:chExt cx="0" cy="0"/>
        </a:xfrm>
      </p:grpSpPr>
      <p:sp>
        <p:nvSpPr>
          <p:cNvPr id="69635" name="Content Placeholder 2"/>
          <p:cNvSpPr>
            <a:spLocks noGrp="1"/>
          </p:cNvSpPr>
          <p:nvPr>
            <p:ph type="body" idx="1"/>
          </p:nvPr>
        </p:nvSpPr>
        <p:spPr>
          <a:xfrm>
            <a:off x="457200" y="685800"/>
            <a:ext cx="8229600" cy="6019800"/>
          </a:xfrm>
        </p:spPr>
        <p:txBody>
          <a:bodyPr>
            <a:noAutofit/>
          </a:bodyPr>
          <a:lstStyle/>
          <a:p>
            <a:pPr indent="633413" algn="just" eaLnBrk="1" hangingPunct="1"/>
            <a:r>
              <a:rPr lang="en-US" sz="2400" b="1" dirty="0" err="1" smtClean="0">
                <a:solidFill>
                  <a:srgbClr val="0033CC"/>
                </a:solidFill>
                <a:latin typeface="Arial" pitchFamily="34" charset="0"/>
                <a:cs typeface="Arial" pitchFamily="34" charset="0"/>
              </a:rPr>
              <a:t>Điều</a:t>
            </a:r>
            <a:r>
              <a:rPr lang="en-US" sz="2400" b="1" dirty="0" smtClean="0">
                <a:solidFill>
                  <a:srgbClr val="0033CC"/>
                </a:solidFill>
                <a:latin typeface="Arial" pitchFamily="34" charset="0"/>
                <a:cs typeface="Arial" pitchFamily="34" charset="0"/>
              </a:rPr>
              <a:t> 104. </a:t>
            </a:r>
            <a:r>
              <a:rPr lang="en-US" sz="2400" b="1" dirty="0" err="1" smtClean="0">
                <a:solidFill>
                  <a:srgbClr val="0033CC"/>
                </a:solidFill>
                <a:latin typeface="Arial" pitchFamily="34" charset="0"/>
                <a:cs typeface="Arial" pitchFamily="34" charset="0"/>
              </a:rPr>
              <a:t>Tội</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cố</a:t>
            </a:r>
            <a:r>
              <a:rPr lang="en-US" sz="2400" b="1" dirty="0" smtClean="0">
                <a:solidFill>
                  <a:srgbClr val="0033CC"/>
                </a:solidFill>
                <a:latin typeface="Arial" pitchFamily="34" charset="0"/>
                <a:cs typeface="Arial" pitchFamily="34" charset="0"/>
              </a:rPr>
              <a:t> ý </a:t>
            </a:r>
            <a:r>
              <a:rPr lang="en-US" sz="2400" b="1" dirty="0" err="1" smtClean="0">
                <a:solidFill>
                  <a:srgbClr val="0033CC"/>
                </a:solidFill>
                <a:latin typeface="Arial" pitchFamily="34" charset="0"/>
                <a:cs typeface="Arial" pitchFamily="34" charset="0"/>
              </a:rPr>
              <a:t>gây</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thương</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tích</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hoặc</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gây</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tổn</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hại</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cho</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sức</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khoẻ</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của</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người</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khác</a:t>
            </a:r>
            <a:r>
              <a:rPr lang="en-US" sz="2400" b="1" dirty="0" smtClean="0">
                <a:solidFill>
                  <a:srgbClr val="0033CC"/>
                </a:solidFill>
                <a:latin typeface="Arial" pitchFamily="34" charset="0"/>
                <a:cs typeface="Arial" pitchFamily="34" charset="0"/>
              </a:rPr>
              <a:t> </a:t>
            </a:r>
            <a:endParaRPr lang="en-US" sz="2400" dirty="0" smtClean="0">
              <a:solidFill>
                <a:srgbClr val="0033CC"/>
              </a:solidFill>
              <a:latin typeface="Arial" pitchFamily="34" charset="0"/>
              <a:cs typeface="Arial" pitchFamily="34" charset="0"/>
            </a:endParaRPr>
          </a:p>
          <a:p>
            <a:pPr indent="633413" algn="just" eaLnBrk="1" hangingPunct="1"/>
            <a:r>
              <a:rPr lang="en-US" sz="2400" b="1" dirty="0" smtClean="0">
                <a:solidFill>
                  <a:schemeClr val="tx1"/>
                </a:solidFill>
                <a:latin typeface="Arial" pitchFamily="34" charset="0"/>
                <a:cs typeface="Arial" pitchFamily="34" charset="0"/>
              </a:rPr>
              <a:t>1. </a:t>
            </a:r>
            <a:r>
              <a:rPr lang="en-US" sz="2400" b="1" dirty="0" err="1" smtClean="0">
                <a:solidFill>
                  <a:schemeClr val="tx1"/>
                </a:solidFill>
                <a:latin typeface="Arial" pitchFamily="34" charset="0"/>
                <a:cs typeface="Arial" pitchFamily="34" charset="0"/>
              </a:rPr>
              <a:t>Người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nào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cố</a:t>
            </a:r>
            <a:r>
              <a:rPr lang="en-US" sz="2400" b="1" dirty="0" smtClean="0">
                <a:solidFill>
                  <a:schemeClr val="tx1"/>
                </a:solidFill>
                <a:latin typeface="Arial" pitchFamily="34" charset="0"/>
                <a:cs typeface="Arial" pitchFamily="34" charset="0"/>
              </a:rPr>
              <a:t> ý </a:t>
            </a:r>
            <a:r>
              <a:rPr lang="en-US" sz="2400" b="1" dirty="0" err="1" smtClean="0">
                <a:solidFill>
                  <a:schemeClr val="tx1"/>
                </a:solidFill>
                <a:latin typeface="Arial" pitchFamily="34" charset="0"/>
                <a:cs typeface="Arial" pitchFamily="34" charset="0"/>
              </a:rPr>
              <a:t>gây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thương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tích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hoặc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gây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tổn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hại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cho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sức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khỏe</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của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người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khác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mà</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tỷ</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lệ</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thương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từ</a:t>
            </a:r>
            <a:r>
              <a:rPr lang="en-US" sz="2400" b="1" dirty="0" smtClean="0">
                <a:solidFill>
                  <a:schemeClr val="tx1"/>
                </a:solidFill>
                <a:latin typeface="Arial" pitchFamily="34" charset="0"/>
                <a:cs typeface="Arial" pitchFamily="34" charset="0"/>
              </a:rPr>
              <a:t> 11% </a:t>
            </a:r>
            <a:r>
              <a:rPr lang="en-US" sz="2400" b="1" dirty="0" err="1" smtClean="0">
                <a:solidFill>
                  <a:schemeClr val="tx1"/>
                </a:solidFill>
                <a:latin typeface="Arial" pitchFamily="34" charset="0"/>
                <a:cs typeface="Arial" pitchFamily="34" charset="0"/>
              </a:rPr>
              <a:t>đến</a:t>
            </a:r>
            <a:r>
              <a:rPr lang="en-US" sz="2400" b="1" dirty="0" smtClean="0">
                <a:solidFill>
                  <a:schemeClr val="tx1"/>
                </a:solidFill>
                <a:latin typeface="Arial" pitchFamily="34" charset="0"/>
                <a:cs typeface="Arial" pitchFamily="34" charset="0"/>
              </a:rPr>
              <a:t> 30% </a:t>
            </a:r>
            <a:r>
              <a:rPr lang="en-US" sz="2400" b="1" dirty="0" err="1" smtClean="0">
                <a:solidFill>
                  <a:schemeClr val="tx1"/>
                </a:solidFill>
                <a:latin typeface="Arial" pitchFamily="34" charset="0"/>
                <a:cs typeface="Arial" pitchFamily="34" charset="0"/>
              </a:rPr>
              <a:t>hoặc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dưới</a:t>
            </a:r>
            <a:r>
              <a:rPr lang="en-US" sz="2400" b="1" dirty="0" smtClean="0">
                <a:solidFill>
                  <a:schemeClr val="tx1"/>
                </a:solidFill>
                <a:latin typeface="Arial" pitchFamily="34" charset="0"/>
                <a:cs typeface="Arial" pitchFamily="34" charset="0"/>
              </a:rPr>
              <a:t> 11% </a:t>
            </a:r>
            <a:r>
              <a:rPr lang="en-US" sz="2400" b="1" dirty="0" err="1" smtClean="0">
                <a:solidFill>
                  <a:schemeClr val="tx1"/>
                </a:solidFill>
                <a:latin typeface="Arial" pitchFamily="34" charset="0"/>
                <a:cs typeface="Arial" pitchFamily="34" charset="0"/>
              </a:rPr>
              <a:t>nhưng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thuộc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một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trong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trường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hợp</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sau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đây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thì</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bị</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cải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tạo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không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giam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giữ</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đến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năm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hoặc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tù</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từ</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sáu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tháng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đến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năm</a:t>
            </a:r>
            <a:r>
              <a:rPr lang="en-US" sz="2400" b="1" dirty="0" smtClean="0">
                <a:solidFill>
                  <a:schemeClr val="tx1"/>
                </a:solidFill>
                <a:latin typeface="Arial" pitchFamily="34" charset="0"/>
                <a:cs typeface="Arial" pitchFamily="34" charset="0"/>
              </a:rPr>
              <a:t>:</a:t>
            </a:r>
          </a:p>
          <a:p>
            <a:pPr indent="633413" algn="just" eaLnBrk="1" hangingPunct="1"/>
            <a:r>
              <a:rPr lang="en-US" sz="2400" b="1" dirty="0" smtClean="0">
                <a:solidFill>
                  <a:schemeClr val="tx1"/>
                </a:solidFill>
                <a:latin typeface="Arial" pitchFamily="34" charset="0"/>
                <a:cs typeface="Arial" pitchFamily="34" charset="0"/>
              </a:rPr>
              <a:t>a) </a:t>
            </a:r>
            <a:r>
              <a:rPr lang="en-US" sz="2400" b="1" dirty="0" err="1" smtClean="0">
                <a:solidFill>
                  <a:schemeClr val="tx1"/>
                </a:solidFill>
                <a:latin typeface="Arial" pitchFamily="34" charset="0"/>
                <a:cs typeface="Arial" pitchFamily="34" charset="0"/>
              </a:rPr>
              <a:t>Dùng</a:t>
            </a:r>
            <a:r>
              <a:rPr lang="en-US" sz="2400" b="1" dirty="0" smtClean="0">
                <a:solidFill>
                  <a:schemeClr val="tx1"/>
                </a:solidFill>
                <a:latin typeface="Arial" pitchFamily="34" charset="0"/>
                <a:cs typeface="Arial" pitchFamily="34" charset="0"/>
              </a:rPr>
              <a:t> hung </a:t>
            </a:r>
            <a:r>
              <a:rPr lang="en-US" sz="2400" b="1" dirty="0" err="1" smtClean="0">
                <a:solidFill>
                  <a:schemeClr val="tx1"/>
                </a:solidFill>
                <a:latin typeface="Arial" pitchFamily="34" charset="0"/>
                <a:cs typeface="Arial" pitchFamily="34" charset="0"/>
              </a:rPr>
              <a:t>khí</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nguy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hiểm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hoặc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dùng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thủ</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đoạn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gây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nguy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hại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cho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nhiều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người</a:t>
            </a:r>
            <a:r>
              <a:rPr lang="en-US" sz="2400" b="1" dirty="0" smtClean="0">
                <a:solidFill>
                  <a:schemeClr val="tx1"/>
                </a:solidFill>
                <a:latin typeface="Arial" pitchFamily="34" charset="0"/>
                <a:cs typeface="Arial" pitchFamily="34" charset="0"/>
              </a:rPr>
              <a:t>;</a:t>
            </a:r>
          </a:p>
          <a:p>
            <a:pPr indent="633413" algn="just" eaLnBrk="1" hangingPunct="1"/>
            <a:r>
              <a:rPr lang="en-US" sz="2400" b="1" dirty="0" smtClean="0">
                <a:solidFill>
                  <a:schemeClr val="tx1"/>
                </a:solidFill>
                <a:latin typeface="Arial" pitchFamily="34" charset="0"/>
                <a:cs typeface="Arial" pitchFamily="34" charset="0"/>
              </a:rPr>
              <a:t>b) </a:t>
            </a:r>
            <a:r>
              <a:rPr lang="en-US" sz="2400" b="1" dirty="0" err="1" smtClean="0">
                <a:solidFill>
                  <a:schemeClr val="tx1"/>
                </a:solidFill>
                <a:latin typeface="Arial" pitchFamily="34" charset="0"/>
                <a:cs typeface="Arial" pitchFamily="34" charset="0"/>
              </a:rPr>
              <a:t>Gây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cố</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nhẹ</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cho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nạn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nhân</a:t>
            </a:r>
            <a:r>
              <a:rPr lang="en-US" sz="2400" b="1" dirty="0" smtClean="0">
                <a:solidFill>
                  <a:schemeClr val="tx1"/>
                </a:solidFill>
                <a:latin typeface="Arial" pitchFamily="34" charset="0"/>
                <a:cs typeface="Arial" pitchFamily="34" charset="0"/>
              </a:rPr>
              <a:t>;</a:t>
            </a:r>
          </a:p>
          <a:p>
            <a:pPr indent="633413" algn="just" eaLnBrk="1" hangingPunct="1"/>
            <a:r>
              <a:rPr lang="en-US" sz="2400" b="1" dirty="0" smtClean="0">
                <a:solidFill>
                  <a:schemeClr val="tx1"/>
                </a:solidFill>
                <a:latin typeface="Arial" pitchFamily="34" charset="0"/>
                <a:cs typeface="Arial" pitchFamily="34" charset="0"/>
              </a:rPr>
              <a:t>c) </a:t>
            </a:r>
            <a:r>
              <a:rPr lang="en-US" sz="2400" b="1" dirty="0" err="1" smtClean="0">
                <a:solidFill>
                  <a:schemeClr val="tx1"/>
                </a:solidFill>
                <a:latin typeface="Arial" pitchFamily="34" charset="0"/>
                <a:cs typeface="Arial" pitchFamily="34" charset="0"/>
              </a:rPr>
              <a:t>Phạm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tội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nhiều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lần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đối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với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cùng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một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người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hoặc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đối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với</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nhiều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người</a:t>
            </a:r>
            <a:r>
              <a:rPr lang="en-US" sz="2400" b="1" dirty="0" smtClean="0">
                <a:solidFill>
                  <a:schemeClr val="tx1"/>
                </a:solidFill>
                <a:latin typeface="Arial" pitchFamily="34" charset="0"/>
                <a:cs typeface="Arial" pitchFamily="34" charset="0"/>
              </a:rPr>
              <a:t>;</a:t>
            </a:r>
          </a:p>
          <a:p>
            <a:pPr indent="633413" algn="just" eaLnBrk="1" hangingPunct="1"/>
            <a:endParaRPr lang="en-US" sz="2400" b="1" dirty="0" smtClean="0">
              <a:solidFill>
                <a:schemeClr val="tx1"/>
              </a:solidFill>
              <a:latin typeface="Arial" pitchFamily="34" charset="0"/>
              <a:cs typeface="Arial" pitchFamily="34" charset="0"/>
            </a:endParaRPr>
          </a:p>
        </p:txBody>
      </p:sp>
      <p:sp>
        <p:nvSpPr>
          <p:cNvPr id="5" name="Title 1"/>
          <p:cNvSpPr txBox="1">
            <a:spLocks/>
          </p:cNvSpPr>
          <p:nvPr/>
        </p:nvSpPr>
        <p:spPr>
          <a:xfrm>
            <a:off x="457200" y="228600"/>
            <a:ext cx="8229600" cy="685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altLang="en-US" sz="2800" smtClean="0">
                <a:solidFill>
                  <a:srgbClr val="FF0000"/>
                </a:solidFill>
                <a:latin typeface="Arial" charset="0"/>
                <a:cs typeface="Arial" charset="0"/>
              </a:rPr>
              <a:t>Điều</a:t>
            </a:r>
            <a:r>
              <a:rPr lang="en-US" altLang="en-US" sz="3200" smtClean="0">
                <a:solidFill>
                  <a:srgbClr val="FF0000"/>
                </a:solidFill>
                <a:latin typeface="Arial" charset="0"/>
                <a:cs typeface="Arial" charset="0"/>
              </a:rPr>
              <a:t> 104 Bộ Luật hình sự </a:t>
            </a:r>
            <a:endParaRPr lang="en-US" altLang="en-US" sz="3200" dirty="0" smtClean="0">
              <a:solidFill>
                <a:srgbClr val="FF0000"/>
              </a:solidFill>
              <a:latin typeface="Arial" charset="0"/>
              <a:cs typeface="Arial" charset="0"/>
            </a:endParaRPr>
          </a:p>
        </p:txBody>
      </p:sp>
    </p:spTree>
    <p:extLst>
      <p:ext uri="{BB962C8B-B14F-4D97-AF65-F5344CB8AC3E}">
        <p14:creationId xmlns:p14="http://schemas.microsoft.com/office/powerpoint/2010/main" val="39064606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000" r="-2000"/>
          </a:stretch>
        </a:blipFill>
        <a:effectLst/>
      </p:bgPr>
    </p:bg>
    <p:spTree>
      <p:nvGrpSpPr>
        <p:cNvPr id="1" name=""/>
        <p:cNvGrpSpPr/>
        <p:nvPr/>
      </p:nvGrpSpPr>
      <p:grpSpPr>
        <a:xfrm>
          <a:off x="0" y="0"/>
          <a:ext cx="0" cy="0"/>
          <a:chOff x="0" y="0"/>
          <a:chExt cx="0" cy="0"/>
        </a:xfrm>
      </p:grpSpPr>
      <p:sp>
        <p:nvSpPr>
          <p:cNvPr id="69635" name="Content Placeholder 2"/>
          <p:cNvSpPr>
            <a:spLocks noGrp="1"/>
          </p:cNvSpPr>
          <p:nvPr>
            <p:ph type="body" idx="1"/>
          </p:nvPr>
        </p:nvSpPr>
        <p:spPr>
          <a:xfrm>
            <a:off x="467544" y="908720"/>
            <a:ext cx="8229600" cy="4687416"/>
          </a:xfrm>
        </p:spPr>
        <p:txBody>
          <a:bodyPr>
            <a:noAutofit/>
          </a:bodyPr>
          <a:lstStyle/>
          <a:p>
            <a:pPr indent="633413" algn="just" eaLnBrk="1" hangingPunct="1"/>
            <a:r>
              <a:rPr lang="en-US" sz="2200" b="1" dirty="0" smtClean="0">
                <a:solidFill>
                  <a:schemeClr val="tx1"/>
                </a:solidFill>
                <a:latin typeface="Arial" pitchFamily="34" charset="0"/>
                <a:cs typeface="Arial" pitchFamily="34" charset="0"/>
              </a:rPr>
              <a:t>d) </a:t>
            </a:r>
            <a:r>
              <a:rPr lang="en-US" sz="2200" b="1" dirty="0" err="1" smtClean="0">
                <a:solidFill>
                  <a:schemeClr val="tx1"/>
                </a:solidFill>
                <a:latin typeface="Arial" pitchFamily="34" charset="0"/>
                <a:cs typeface="Arial" pitchFamily="34" charset="0"/>
              </a:rPr>
              <a:t>Đối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với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trẻ</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em</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phụ</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nữ</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đang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có</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thai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người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già</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yếu</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ốm</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đau</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hoặc</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người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khác</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không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có</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khả</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năng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tự</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vệ</a:t>
            </a:r>
            <a:r>
              <a:rPr lang="en-US" sz="2200" b="1" dirty="0" smtClean="0">
                <a:solidFill>
                  <a:schemeClr val="tx1"/>
                </a:solidFill>
                <a:latin typeface="Arial" pitchFamily="34" charset="0"/>
                <a:cs typeface="Arial" pitchFamily="34" charset="0"/>
              </a:rPr>
              <a:t>;</a:t>
            </a:r>
          </a:p>
          <a:p>
            <a:pPr indent="633413" algn="just" eaLnBrk="1" hangingPunct="1"/>
            <a:r>
              <a:rPr lang="en-US" sz="2200" b="1" dirty="0" smtClean="0">
                <a:solidFill>
                  <a:schemeClr val="tx1"/>
                </a:solidFill>
                <a:latin typeface="Arial" pitchFamily="34" charset="0"/>
                <a:cs typeface="Arial" pitchFamily="34" charset="0"/>
              </a:rPr>
              <a:t>đ) </a:t>
            </a:r>
            <a:r>
              <a:rPr lang="en-US" sz="2200" b="1" dirty="0" err="1" smtClean="0">
                <a:solidFill>
                  <a:schemeClr val="tx1"/>
                </a:solidFill>
                <a:latin typeface="Arial" pitchFamily="34" charset="0"/>
                <a:cs typeface="Arial" pitchFamily="34" charset="0"/>
              </a:rPr>
              <a:t>Đối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với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ông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bà</a:t>
            </a:r>
            <a:r>
              <a:rPr lang="en-US" sz="2200" b="1" dirty="0" smtClean="0">
                <a:solidFill>
                  <a:schemeClr val="tx1"/>
                </a:solidFill>
                <a:latin typeface="Arial" pitchFamily="34" charset="0"/>
                <a:cs typeface="Arial" pitchFamily="34" charset="0"/>
              </a:rPr>
              <a:t>, cha, </a:t>
            </a:r>
            <a:r>
              <a:rPr lang="en-US" sz="2200" b="1" dirty="0" err="1" smtClean="0">
                <a:solidFill>
                  <a:schemeClr val="tx1"/>
                </a:solidFill>
                <a:latin typeface="Arial" pitchFamily="34" charset="0"/>
                <a:cs typeface="Arial" pitchFamily="34" charset="0"/>
              </a:rPr>
              <a:t>mẹ</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người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nuôi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dưỡng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thầy</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giáo</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cô</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giáo</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của</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mình</a:t>
            </a:r>
            <a:r>
              <a:rPr lang="en-US" sz="2200" b="1" dirty="0" smtClean="0">
                <a:solidFill>
                  <a:schemeClr val="tx1"/>
                </a:solidFill>
                <a:latin typeface="Arial" pitchFamily="34" charset="0"/>
                <a:cs typeface="Arial" pitchFamily="34" charset="0"/>
              </a:rPr>
              <a:t>;</a:t>
            </a:r>
          </a:p>
          <a:p>
            <a:pPr indent="633413" algn="just" eaLnBrk="1" hangingPunct="1"/>
            <a:r>
              <a:rPr lang="en-US" sz="2200" b="1" dirty="0" smtClean="0">
                <a:solidFill>
                  <a:schemeClr val="tx1"/>
                </a:solidFill>
                <a:latin typeface="Arial" pitchFamily="34" charset="0"/>
                <a:cs typeface="Arial" pitchFamily="34" charset="0"/>
              </a:rPr>
              <a:t>e) </a:t>
            </a:r>
            <a:r>
              <a:rPr lang="en-US" sz="2200" b="1" dirty="0" err="1" smtClean="0">
                <a:solidFill>
                  <a:schemeClr val="tx1"/>
                </a:solidFill>
                <a:latin typeface="Arial" pitchFamily="34" charset="0"/>
                <a:cs typeface="Arial" pitchFamily="34" charset="0"/>
              </a:rPr>
              <a:t>Có</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tổ</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chức</a:t>
            </a:r>
            <a:r>
              <a:rPr lang="en-US" sz="2200" b="1" dirty="0" smtClean="0">
                <a:solidFill>
                  <a:schemeClr val="tx1"/>
                </a:solidFill>
                <a:latin typeface="Arial" pitchFamily="34" charset="0"/>
                <a:cs typeface="Arial" pitchFamily="34" charset="0"/>
              </a:rPr>
              <a:t>;</a:t>
            </a:r>
          </a:p>
          <a:p>
            <a:pPr indent="633413" algn="just" eaLnBrk="1" hangingPunct="1"/>
            <a:r>
              <a:rPr lang="en-US" sz="2200" b="1" dirty="0" smtClean="0">
                <a:solidFill>
                  <a:schemeClr val="tx1"/>
                </a:solidFill>
                <a:latin typeface="Arial" pitchFamily="34" charset="0"/>
                <a:cs typeface="Arial" pitchFamily="34" charset="0"/>
              </a:rPr>
              <a:t>g) </a:t>
            </a:r>
            <a:r>
              <a:rPr lang="en-US" sz="2200" b="1" dirty="0" err="1" smtClean="0">
                <a:solidFill>
                  <a:schemeClr val="tx1"/>
                </a:solidFill>
                <a:latin typeface="Arial" pitchFamily="34" charset="0"/>
                <a:cs typeface="Arial" pitchFamily="34" charset="0"/>
              </a:rPr>
              <a:t>Trong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thời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gian</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đang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bị</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tạm</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giữ</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tạm</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giam</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hoặc</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đang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bị</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áp</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dụng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biện</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pháp</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đưa</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vào</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cơ</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sở</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giáo</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dục</a:t>
            </a:r>
            <a:r>
              <a:rPr lang="en-US" sz="2200" b="1" dirty="0" smtClean="0">
                <a:solidFill>
                  <a:schemeClr val="tx1"/>
                </a:solidFill>
                <a:latin typeface="Arial" pitchFamily="34" charset="0"/>
                <a:cs typeface="Arial" pitchFamily="34" charset="0"/>
              </a:rPr>
              <a:t>;</a:t>
            </a:r>
          </a:p>
          <a:p>
            <a:pPr indent="633413" algn="just" eaLnBrk="1" hangingPunct="1"/>
            <a:r>
              <a:rPr lang="en-US" sz="2200" b="1" dirty="0" smtClean="0">
                <a:solidFill>
                  <a:schemeClr val="tx1"/>
                </a:solidFill>
                <a:latin typeface="Arial" pitchFamily="34" charset="0"/>
                <a:cs typeface="Arial" pitchFamily="34" charset="0"/>
              </a:rPr>
              <a:t>h) </a:t>
            </a:r>
            <a:r>
              <a:rPr lang="en-US" sz="2200" b="1" dirty="0" err="1" smtClean="0">
                <a:solidFill>
                  <a:schemeClr val="tx1"/>
                </a:solidFill>
                <a:latin typeface="Arial" pitchFamily="34" charset="0"/>
                <a:cs typeface="Arial" pitchFamily="34" charset="0"/>
              </a:rPr>
              <a:t>Thuê</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gây</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thương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tích</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hoặc</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gây</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thương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tích</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thuê</a:t>
            </a:r>
            <a:r>
              <a:rPr lang="en-US" sz="2200" b="1" dirty="0" smtClean="0">
                <a:solidFill>
                  <a:schemeClr val="tx1"/>
                </a:solidFill>
                <a:latin typeface="Arial" pitchFamily="34" charset="0"/>
                <a:cs typeface="Arial" pitchFamily="34" charset="0"/>
              </a:rPr>
              <a:t>;</a:t>
            </a:r>
          </a:p>
          <a:p>
            <a:pPr indent="633413" algn="just" eaLnBrk="1" hangingPunct="1"/>
            <a:r>
              <a:rPr lang="en-US" sz="2200" b="1" dirty="0" smtClean="0">
                <a:solidFill>
                  <a:schemeClr val="tx1"/>
                </a:solidFill>
                <a:latin typeface="Arial" pitchFamily="34" charset="0"/>
                <a:cs typeface="Arial" pitchFamily="34" charset="0"/>
              </a:rPr>
              <a:t>i) </a:t>
            </a:r>
            <a:r>
              <a:rPr lang="en-US" sz="2200" b="1" dirty="0" err="1" smtClean="0">
                <a:solidFill>
                  <a:schemeClr val="tx1"/>
                </a:solidFill>
                <a:latin typeface="Arial" pitchFamily="34" charset="0"/>
                <a:cs typeface="Arial" pitchFamily="34" charset="0"/>
              </a:rPr>
              <a:t>Có</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tính</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chất</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côn</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đồ</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hoặc</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tái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phạm</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nguy</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hiểm</a:t>
            </a:r>
            <a:r>
              <a:rPr lang="en-US" sz="2200" b="1" dirty="0" smtClean="0">
                <a:solidFill>
                  <a:schemeClr val="tx1"/>
                </a:solidFill>
                <a:latin typeface="Arial" pitchFamily="34" charset="0"/>
                <a:cs typeface="Arial" pitchFamily="34" charset="0"/>
              </a:rPr>
              <a:t>;</a:t>
            </a:r>
          </a:p>
          <a:p>
            <a:pPr indent="633413" algn="just" eaLnBrk="1" hangingPunct="1"/>
            <a:r>
              <a:rPr lang="en-US" sz="2200" b="1" dirty="0" smtClean="0">
                <a:solidFill>
                  <a:schemeClr val="tx1"/>
                </a:solidFill>
                <a:latin typeface="Arial" pitchFamily="34" charset="0"/>
                <a:cs typeface="Arial" pitchFamily="34" charset="0"/>
              </a:rPr>
              <a:t>k) </a:t>
            </a:r>
            <a:r>
              <a:rPr lang="en-US" sz="2200" b="1" dirty="0" err="1" smtClean="0">
                <a:solidFill>
                  <a:schemeClr val="tx1"/>
                </a:solidFill>
                <a:latin typeface="Arial" pitchFamily="34" charset="0"/>
                <a:cs typeface="Arial" pitchFamily="34" charset="0"/>
              </a:rPr>
              <a:t>Để</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cản</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trở</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người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thi</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hành</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công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vụ</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hoặc</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vì</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lý</a:t>
            </a:r>
            <a:r>
              <a:rPr lang="en-US" sz="2200" b="1" dirty="0" smtClean="0">
                <a:solidFill>
                  <a:schemeClr val="tx1"/>
                </a:solidFill>
                <a:latin typeface="Arial" pitchFamily="34" charset="0"/>
                <a:cs typeface="Arial" pitchFamily="34" charset="0"/>
              </a:rPr>
              <a:t> do </a:t>
            </a:r>
            <a:r>
              <a:rPr lang="en-US" sz="2200" b="1" dirty="0" err="1" smtClean="0">
                <a:solidFill>
                  <a:schemeClr val="tx1"/>
                </a:solidFill>
                <a:latin typeface="Arial" pitchFamily="34" charset="0"/>
                <a:cs typeface="Arial" pitchFamily="34" charset="0"/>
              </a:rPr>
              <a:t>công</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vụ</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của</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nạn</a:t>
            </a:r>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nhân</a:t>
            </a:r>
            <a:r>
              <a:rPr lang="en-US" sz="2200" b="1" dirty="0" smtClean="0">
                <a:solidFill>
                  <a:schemeClr val="tx1"/>
                </a:solidFill>
                <a:latin typeface="Arial" pitchFamily="34" charset="0"/>
                <a:cs typeface="Arial" pitchFamily="34" charset="0"/>
              </a:rPr>
              <a:t>.</a:t>
            </a:r>
          </a:p>
          <a:p>
            <a:pPr indent="633413" algn="just" eaLnBrk="1" hangingPunct="1"/>
            <a:endParaRPr lang="en-US" sz="2200" b="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310522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67544" y="476672"/>
            <a:ext cx="8229600" cy="6182147"/>
          </a:xfrm>
        </p:spPr>
        <p:txBody>
          <a:bodyPr rtlCol="0">
            <a:noAutofit/>
          </a:bodyPr>
          <a:lstStyle/>
          <a:p>
            <a:pPr indent="633413" algn="just" eaLnBrk="1" fontAlgn="auto" hangingPunct="1">
              <a:spcAft>
                <a:spcPts val="0"/>
              </a:spcAft>
              <a:buFont typeface="Arial" charset="0"/>
              <a:buNone/>
              <a:defRPr/>
            </a:pPr>
            <a:r>
              <a:rPr lang="en-US" sz="2400" b="1" dirty="0" smtClean="0">
                <a:solidFill>
                  <a:schemeClr val="tx1"/>
                </a:solidFill>
                <a:latin typeface="Arial" panose="020B0604020202020204" pitchFamily="34" charset="0"/>
                <a:cs typeface="Arial" panose="020B0604020202020204" pitchFamily="34" charset="0"/>
              </a:rPr>
              <a:t>2. </a:t>
            </a:r>
            <a:r>
              <a:rPr lang="en-US" sz="2400" b="1" dirty="0" err="1" smtClean="0">
                <a:solidFill>
                  <a:schemeClr val="tx1"/>
                </a:solidFill>
                <a:latin typeface="Arial" panose="020B0604020202020204" pitchFamily="34" charset="0"/>
                <a:cs typeface="Arial" panose="020B0604020202020204" pitchFamily="34" charset="0"/>
              </a:rPr>
              <a:t>Phạm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tội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gây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thương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tích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hoặc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gây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tổn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hại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cho</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sức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khỏe</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của</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người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khác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mà</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tỷ</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lệ</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thương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tật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31%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60% </a:t>
            </a:r>
            <a:r>
              <a:rPr lang="en-US" sz="2400" b="1" dirty="0" err="1" smtClean="0">
                <a:solidFill>
                  <a:schemeClr val="tx1"/>
                </a:solidFill>
                <a:latin typeface="Arial" panose="020B0604020202020204" pitchFamily="34" charset="0"/>
                <a:cs typeface="Arial" panose="020B0604020202020204" pitchFamily="34" charset="0"/>
              </a:rPr>
              <a:t>hoặc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11%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30%, </a:t>
            </a:r>
            <a:r>
              <a:rPr lang="en-US" sz="2400" b="1" dirty="0" err="1" smtClean="0">
                <a:solidFill>
                  <a:schemeClr val="tx1"/>
                </a:solidFill>
                <a:latin typeface="Arial" panose="020B0604020202020204" pitchFamily="34" charset="0"/>
                <a:cs typeface="Arial" panose="020B0604020202020204" pitchFamily="34" charset="0"/>
              </a:rPr>
              <a:t>nhưng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thuộc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một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trong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các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trường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hợp</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quy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định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tại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các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điểm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điểm</a:t>
            </a:r>
            <a:r>
              <a:rPr lang="en-US" sz="2400" b="1" dirty="0" smtClean="0">
                <a:solidFill>
                  <a:schemeClr val="tx1"/>
                </a:solidFill>
                <a:latin typeface="Arial" panose="020B0604020202020204" pitchFamily="34" charset="0"/>
                <a:cs typeface="Arial" panose="020B0604020202020204" pitchFamily="34" charset="0"/>
              </a:rPr>
              <a:t> a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điểm</a:t>
            </a:r>
            <a:r>
              <a:rPr lang="en-US" sz="2400" b="1" dirty="0" smtClean="0">
                <a:solidFill>
                  <a:schemeClr val="tx1"/>
                </a:solidFill>
                <a:latin typeface="Arial" panose="020B0604020202020204" pitchFamily="34" charset="0"/>
                <a:cs typeface="Arial" panose="020B0604020202020204" pitchFamily="34" charset="0"/>
              </a:rPr>
              <a:t> k </a:t>
            </a:r>
            <a:r>
              <a:rPr lang="en-US" sz="2400" b="1" dirty="0" err="1" smtClean="0">
                <a:solidFill>
                  <a:schemeClr val="tx1"/>
                </a:solidFill>
                <a:latin typeface="Arial" panose="020B0604020202020204" pitchFamily="34" charset="0"/>
                <a:cs typeface="Arial" panose="020B0604020202020204" pitchFamily="34" charset="0"/>
              </a:rPr>
              <a:t>khoản</a:t>
            </a:r>
            <a:r>
              <a:rPr lang="en-US" sz="2400" b="1" dirty="0" smtClean="0">
                <a:solidFill>
                  <a:schemeClr val="tx1"/>
                </a:solidFill>
                <a:latin typeface="Arial" panose="020B0604020202020204" pitchFamily="34" charset="0"/>
                <a:cs typeface="Arial" panose="020B0604020202020204" pitchFamily="34" charset="0"/>
              </a:rPr>
              <a:t> 1 </a:t>
            </a:r>
            <a:r>
              <a:rPr lang="en-US" sz="2400" b="1" dirty="0" err="1" smtClean="0">
                <a:solidFill>
                  <a:schemeClr val="tx1"/>
                </a:solidFill>
                <a:latin typeface="Arial" panose="020B0604020202020204" pitchFamily="34" charset="0"/>
                <a:cs typeface="Arial" panose="020B0604020202020204" pitchFamily="34" charset="0"/>
              </a:rPr>
              <a:t>Điều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này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thì</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bị</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phạt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tù</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hai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bảy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năm</a:t>
            </a:r>
            <a:r>
              <a:rPr lang="en-US" sz="2400" b="1" dirty="0" smtClean="0">
                <a:solidFill>
                  <a:schemeClr val="tx1"/>
                </a:solidFill>
                <a:latin typeface="Arial" panose="020B0604020202020204" pitchFamily="34" charset="0"/>
                <a:cs typeface="Arial" panose="020B0604020202020204" pitchFamily="34" charset="0"/>
              </a:rPr>
              <a:t>.</a:t>
            </a:r>
          </a:p>
          <a:p>
            <a:pPr indent="633413" algn="just" eaLnBrk="1" fontAlgn="auto" hangingPunct="1">
              <a:spcAft>
                <a:spcPts val="0"/>
              </a:spcAft>
              <a:buFont typeface="Arial" charset="0"/>
              <a:buNone/>
              <a:defRPr/>
            </a:pPr>
            <a:r>
              <a:rPr lang="en-US" sz="2400" b="1" dirty="0" smtClean="0">
                <a:solidFill>
                  <a:schemeClr val="tx1"/>
                </a:solidFill>
                <a:latin typeface="Arial" panose="020B0604020202020204" pitchFamily="34" charset="0"/>
                <a:cs typeface="Arial" panose="020B0604020202020204" pitchFamily="34" charset="0"/>
              </a:rPr>
              <a:t>3. </a:t>
            </a:r>
            <a:r>
              <a:rPr lang="en-US" sz="2400" b="1" dirty="0" err="1" smtClean="0">
                <a:solidFill>
                  <a:schemeClr val="tx1"/>
                </a:solidFill>
                <a:latin typeface="Arial" panose="020B0604020202020204" pitchFamily="34" charset="0"/>
                <a:cs typeface="Arial" panose="020B0604020202020204" pitchFamily="34" charset="0"/>
              </a:rPr>
              <a:t>Phạm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tội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gây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thương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tích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gây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tổn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hại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cho</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sức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khỏe</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của</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người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khác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mà</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tỷ</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lệ</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thương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tật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61% </a:t>
            </a:r>
            <a:r>
              <a:rPr lang="en-US" sz="2400" b="1" dirty="0" err="1" smtClean="0">
                <a:solidFill>
                  <a:schemeClr val="tx1"/>
                </a:solidFill>
                <a:latin typeface="Arial" panose="020B0604020202020204" pitchFamily="34" charset="0"/>
                <a:cs typeface="Arial" panose="020B0604020202020204" pitchFamily="34" charset="0"/>
              </a:rPr>
              <a:t>trở</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lên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hoặc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dẫn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chết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người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hoặc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31%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60%, </a:t>
            </a:r>
            <a:r>
              <a:rPr lang="en-US" sz="2400" b="1" dirty="0" err="1" smtClean="0">
                <a:solidFill>
                  <a:schemeClr val="tx1"/>
                </a:solidFill>
                <a:latin typeface="Arial" panose="020B0604020202020204" pitchFamily="34" charset="0"/>
                <a:cs typeface="Arial" panose="020B0604020202020204" pitchFamily="34" charset="0"/>
              </a:rPr>
              <a:t>nhưng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thuộc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một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trong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các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trường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hợp</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quy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định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tại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các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điểm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điểm</a:t>
            </a:r>
            <a:r>
              <a:rPr lang="en-US" sz="2400" b="1" dirty="0" smtClean="0">
                <a:solidFill>
                  <a:schemeClr val="tx1"/>
                </a:solidFill>
                <a:latin typeface="Arial" panose="020B0604020202020204" pitchFamily="34" charset="0"/>
                <a:cs typeface="Arial" panose="020B0604020202020204" pitchFamily="34" charset="0"/>
              </a:rPr>
              <a:t> a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điểm</a:t>
            </a:r>
            <a:r>
              <a:rPr lang="en-US" sz="2400" b="1" dirty="0" smtClean="0">
                <a:solidFill>
                  <a:schemeClr val="tx1"/>
                </a:solidFill>
                <a:latin typeface="Arial" panose="020B0604020202020204" pitchFamily="34" charset="0"/>
                <a:cs typeface="Arial" panose="020B0604020202020204" pitchFamily="34" charset="0"/>
              </a:rPr>
              <a:t> k </a:t>
            </a:r>
            <a:r>
              <a:rPr lang="en-US" sz="2400" b="1" dirty="0" err="1" smtClean="0">
                <a:solidFill>
                  <a:schemeClr val="tx1"/>
                </a:solidFill>
                <a:latin typeface="Arial" panose="020B0604020202020204" pitchFamily="34" charset="0"/>
                <a:cs typeface="Arial" panose="020B0604020202020204" pitchFamily="34" charset="0"/>
              </a:rPr>
              <a:t>khoản</a:t>
            </a:r>
            <a:r>
              <a:rPr lang="en-US" sz="2400" b="1" dirty="0" smtClean="0">
                <a:solidFill>
                  <a:schemeClr val="tx1"/>
                </a:solidFill>
                <a:latin typeface="Arial" panose="020B0604020202020204" pitchFamily="34" charset="0"/>
                <a:cs typeface="Arial" panose="020B0604020202020204" pitchFamily="34" charset="0"/>
              </a:rPr>
              <a:t> 1 </a:t>
            </a:r>
            <a:r>
              <a:rPr lang="en-US" sz="2400" b="1" dirty="0" err="1" smtClean="0">
                <a:solidFill>
                  <a:schemeClr val="tx1"/>
                </a:solidFill>
                <a:latin typeface="Arial" panose="020B0604020202020204" pitchFamily="34" charset="0"/>
                <a:cs typeface="Arial" panose="020B0604020202020204" pitchFamily="34" charset="0"/>
              </a:rPr>
              <a:t>Điều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này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thì</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bị</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phạt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tù</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mười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lăm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năm</a:t>
            </a:r>
            <a:r>
              <a:rPr lang="en-US" sz="2400" b="1" dirty="0" smtClean="0">
                <a:solidFill>
                  <a:schemeClr val="tx1"/>
                </a:solidFill>
                <a:latin typeface="Arial" panose="020B0604020202020204" pitchFamily="34" charset="0"/>
                <a:cs typeface="Arial" panose="020B0604020202020204" pitchFamily="34" charset="0"/>
              </a:rPr>
              <a:t>.</a:t>
            </a:r>
          </a:p>
          <a:p>
            <a:pPr indent="633413" algn="just" eaLnBrk="1" fontAlgn="auto" hangingPunct="1">
              <a:spcAft>
                <a:spcPts val="0"/>
              </a:spcAft>
              <a:buFont typeface="Arial" charset="0"/>
              <a:buNone/>
              <a:defRPr/>
            </a:pPr>
            <a:r>
              <a:rPr lang="en-US" sz="2400" b="1" dirty="0" smtClean="0">
                <a:solidFill>
                  <a:schemeClr val="tx1"/>
                </a:solidFill>
                <a:latin typeface="Arial" panose="020B0604020202020204" pitchFamily="34" charset="0"/>
                <a:cs typeface="Arial" panose="020B0604020202020204" pitchFamily="34" charset="0"/>
              </a:rPr>
              <a:t>4. </a:t>
            </a:r>
            <a:r>
              <a:rPr lang="en-US" sz="2400" b="1" dirty="0" err="1" smtClean="0">
                <a:solidFill>
                  <a:schemeClr val="tx1"/>
                </a:solidFill>
                <a:latin typeface="Arial" panose="020B0604020202020204" pitchFamily="34" charset="0"/>
                <a:cs typeface="Arial" panose="020B0604020202020204" pitchFamily="34" charset="0"/>
              </a:rPr>
              <a:t>Phạm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tội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dẫn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chết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nhiều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người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hoặc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trong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trường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hợp</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đặc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biệt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nghiêm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trọng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khác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thì</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bị</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phạt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tù</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từ</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mười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đến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hai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mươi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năm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hoặc</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tù</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chung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thân</a:t>
            </a:r>
            <a:r>
              <a:rPr lang="en-US" sz="2400" b="1" dirty="0" smtClean="0">
                <a:solidFill>
                  <a:schemeClr val="tx1"/>
                </a:solidFill>
                <a:latin typeface="Arial" panose="020B0604020202020204" pitchFamily="34" charset="0"/>
                <a:cs typeface="Arial" panose="020B0604020202020204" pitchFamily="34" charset="0"/>
              </a:rPr>
              <a:t>.</a:t>
            </a:r>
          </a:p>
          <a:p>
            <a:pPr algn="just" eaLnBrk="1" fontAlgn="auto" hangingPunct="1">
              <a:spcAft>
                <a:spcPts val="0"/>
              </a:spcAft>
              <a:defRPr/>
            </a:pP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195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352928" cy="3024336"/>
          </a:xfrm>
        </p:spPr>
        <p:txBody>
          <a:bodyPr>
            <a:noAutofit/>
          </a:bodyPr>
          <a:lstStyle/>
          <a:p>
            <a:pPr marL="0" indent="0" algn="ctr">
              <a:spcBef>
                <a:spcPts val="0"/>
              </a:spcBef>
              <a:buNone/>
            </a:pPr>
            <a:r>
              <a:rPr lang="en-US" sz="3600" b="1" dirty="0" err="1" smtClean="0">
                <a:solidFill>
                  <a:srgbClr val="FF0000"/>
                </a:solidFill>
                <a:latin typeface="Arial" pitchFamily="34" charset="0"/>
                <a:cs typeface="Arial" pitchFamily="34" charset="0"/>
              </a:rPr>
              <a:t>PHẦN</a:t>
            </a:r>
            <a:r>
              <a:rPr lang="en-US" sz="3600" b="1" dirty="0" smtClean="0">
                <a:solidFill>
                  <a:srgbClr val="FF0000"/>
                </a:solidFill>
                <a:latin typeface="Arial" pitchFamily="34" charset="0"/>
                <a:cs typeface="Arial" pitchFamily="34" charset="0"/>
              </a:rPr>
              <a:t> III. </a:t>
            </a:r>
          </a:p>
          <a:p>
            <a:pPr marL="0" indent="0" algn="ctr">
              <a:spcBef>
                <a:spcPts val="0"/>
              </a:spcBef>
              <a:buNone/>
            </a:pPr>
            <a:r>
              <a:rPr lang="en-US" sz="3600" b="1" dirty="0" err="1" smtClean="0">
                <a:solidFill>
                  <a:srgbClr val="FF0000"/>
                </a:solidFill>
                <a:latin typeface="Arial" pitchFamily="34" charset="0"/>
                <a:cs typeface="Arial" pitchFamily="34" charset="0"/>
              </a:rPr>
              <a:t>MỘT</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SỐ</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BIỂU</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HIỆN</a:t>
            </a:r>
            <a:r>
              <a:rPr lang="en-US" sz="3600" b="1" dirty="0" smtClean="0">
                <a:solidFill>
                  <a:srgbClr val="FF0000"/>
                </a:solidFill>
                <a:latin typeface="Arial" pitchFamily="34" charset="0"/>
                <a:cs typeface="Arial" pitchFamily="34" charset="0"/>
              </a:rPr>
              <a:t> </a:t>
            </a:r>
          </a:p>
          <a:p>
            <a:pPr marL="0" indent="0" algn="ctr">
              <a:spcBef>
                <a:spcPts val="0"/>
              </a:spcBef>
              <a:buNone/>
            </a:pPr>
            <a:r>
              <a:rPr lang="en-US" sz="3600" b="1" dirty="0" smtClean="0">
                <a:solidFill>
                  <a:srgbClr val="FF0000"/>
                </a:solidFill>
                <a:latin typeface="Arial" pitchFamily="34" charset="0"/>
                <a:cs typeface="Arial" pitchFamily="34" charset="0"/>
              </a:rPr>
              <a:t>VI </a:t>
            </a:r>
            <a:r>
              <a:rPr lang="en-US" sz="3600" b="1" dirty="0" err="1" smtClean="0">
                <a:solidFill>
                  <a:srgbClr val="FF0000"/>
                </a:solidFill>
                <a:latin typeface="Arial" pitchFamily="34" charset="0"/>
                <a:cs typeface="Arial" pitchFamily="34" charset="0"/>
              </a:rPr>
              <a:t>PHẠM</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QUYỀN</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TRẺ</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EM</a:t>
            </a:r>
            <a:r>
              <a:rPr lang="en-US" sz="3600" b="1" dirty="0" smtClean="0">
                <a:solidFill>
                  <a:srgbClr val="FF0000"/>
                </a:solidFill>
                <a:latin typeface="Arial" pitchFamily="34" charset="0"/>
                <a:cs typeface="Arial" pitchFamily="34" charset="0"/>
              </a:rPr>
              <a:t> </a:t>
            </a:r>
          </a:p>
          <a:p>
            <a:pPr marL="0" indent="0" algn="ctr">
              <a:spcBef>
                <a:spcPts val="0"/>
              </a:spcBef>
              <a:buNone/>
            </a:pPr>
            <a:r>
              <a:rPr lang="en-US" sz="3600" b="1" dirty="0" err="1" smtClean="0">
                <a:solidFill>
                  <a:srgbClr val="FF0000"/>
                </a:solidFill>
                <a:latin typeface="Arial" pitchFamily="34" charset="0"/>
                <a:cs typeface="Arial" pitchFamily="34" charset="0"/>
              </a:rPr>
              <a:t>VÀ</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DẤU</a:t>
            </a:r>
            <a:r>
              <a:rPr lang="en-US" sz="3600" b="1" dirty="0" smtClean="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HIỆU</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NHẬN</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BIẾT</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TRẺ</a:t>
            </a:r>
            <a:r>
              <a:rPr lang="en-US" sz="3600" b="1" dirty="0">
                <a:solidFill>
                  <a:srgbClr val="FF0000"/>
                </a:solidFill>
                <a:latin typeface="Arial" pitchFamily="34" charset="0"/>
                <a:cs typeface="Arial" pitchFamily="34" charset="0"/>
              </a:rPr>
              <a:t> </a:t>
            </a:r>
            <a:endParaRPr lang="en-US" sz="3600" b="1" dirty="0" smtClean="0">
              <a:solidFill>
                <a:srgbClr val="FF0000"/>
              </a:solidFill>
              <a:latin typeface="Arial" pitchFamily="34" charset="0"/>
              <a:cs typeface="Arial" pitchFamily="34" charset="0"/>
            </a:endParaRPr>
          </a:p>
          <a:p>
            <a:pPr marL="0" indent="0" algn="ctr">
              <a:spcBef>
                <a:spcPts val="0"/>
              </a:spcBef>
              <a:buNone/>
            </a:pPr>
            <a:r>
              <a:rPr lang="en-US" sz="3600" b="1" dirty="0" err="1" smtClean="0">
                <a:solidFill>
                  <a:srgbClr val="FF0000"/>
                </a:solidFill>
                <a:latin typeface="Arial" pitchFamily="34" charset="0"/>
                <a:cs typeface="Arial" pitchFamily="34" charset="0"/>
              </a:rPr>
              <a:t>BỊ</a:t>
            </a:r>
            <a:r>
              <a:rPr lang="en-US" sz="3600" b="1" dirty="0" smtClean="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BẠO</a:t>
            </a:r>
            <a:r>
              <a:rPr lang="en-US" sz="3600" b="1" dirty="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HÀNH</a:t>
            </a:r>
            <a:r>
              <a:rPr lang="en-US" sz="3600" b="1" dirty="0" smtClean="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TRONG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CƠ</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SỞ</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GDMN</a:t>
            </a:r>
            <a:r>
              <a:rPr lang="en-US" sz="3600" b="1" dirty="0">
                <a:solidFill>
                  <a:srgbClr val="FF0000"/>
                </a:solidFill>
                <a:latin typeface="Arial" pitchFamily="34" charset="0"/>
                <a:cs typeface="Arial" pitchFamily="34" charset="0"/>
              </a:rPr>
              <a:t> </a:t>
            </a:r>
          </a:p>
        </p:txBody>
      </p:sp>
    </p:spTree>
    <p:extLst>
      <p:ext uri="{BB962C8B-B14F-4D97-AF65-F5344CB8AC3E}">
        <p14:creationId xmlns:p14="http://schemas.microsoft.com/office/powerpoint/2010/main" val="2020313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5607419"/>
              </p:ext>
            </p:extLst>
          </p:nvPr>
        </p:nvGraphicFramePr>
        <p:xfrm>
          <a:off x="395536" y="836712"/>
          <a:ext cx="8424936" cy="5062694"/>
        </p:xfrm>
        <a:graphic>
          <a:graphicData uri="http://schemas.openxmlformats.org/drawingml/2006/table">
            <a:tbl>
              <a:tblPr firstRow="1" bandRow="1">
                <a:tableStyleId>{5C22544A-7EE6-4342-B048-85BDC9FD1C3A}</a:tableStyleId>
              </a:tblPr>
              <a:tblGrid>
                <a:gridCol w="845766">
                  <a:extLst>
                    <a:ext uri="{9D8B030D-6E8A-4147-A177-3AD203B41FA5}">
                      <a16:colId xmlns="" xmlns:a16="http://schemas.microsoft.com/office/drawing/2014/main" val="20000"/>
                    </a:ext>
                  </a:extLst>
                </a:gridCol>
                <a:gridCol w="7579170">
                  <a:extLst>
                    <a:ext uri="{9D8B030D-6E8A-4147-A177-3AD203B41FA5}">
                      <a16:colId xmlns="" xmlns:a16="http://schemas.microsoft.com/office/drawing/2014/main" val="20001"/>
                    </a:ext>
                  </a:extLst>
                </a:gridCol>
              </a:tblGrid>
              <a:tr h="467180">
                <a:tc>
                  <a:txBody>
                    <a:bodyPr/>
                    <a:lstStyle/>
                    <a:p>
                      <a:pPr algn="ctr"/>
                      <a:r>
                        <a:rPr lang="en-US" sz="2400" dirty="0" smtClean="0">
                          <a:latin typeface="Arial" pitchFamily="34" charset="0"/>
                          <a:cs typeface="Arial" pitchFamily="34" charset="0"/>
                        </a:rPr>
                        <a:t>STT</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BIỂU</a:t>
                      </a:r>
                      <a:r>
                        <a:rPr lang="en-US" sz="2400" baseline="0" dirty="0" smtClean="0">
                          <a:latin typeface="Arial" pitchFamily="34" charset="0"/>
                          <a:cs typeface="Arial" pitchFamily="34" charset="0"/>
                        </a:rPr>
                        <a:t> HIỆN</a:t>
                      </a:r>
                      <a:endParaRPr lang="en-US" sz="2400" dirty="0">
                        <a:latin typeface="Arial" pitchFamily="34" charset="0"/>
                        <a:cs typeface="Arial" pitchFamily="34" charset="0"/>
                      </a:endParaRPr>
                    </a:p>
                  </a:txBody>
                  <a:tcPr/>
                </a:tc>
                <a:extLst>
                  <a:ext uri="{0D108BD9-81ED-4DB2-BD59-A6C34878D82A}">
                    <a16:rowId xmlns="" xmlns:a16="http://schemas.microsoft.com/office/drawing/2014/main" val="10000"/>
                  </a:ext>
                </a:extLst>
              </a:tr>
              <a:tr h="687028">
                <a:tc>
                  <a:txBody>
                    <a:bodyPr/>
                    <a:lstStyle/>
                    <a:p>
                      <a:pPr algn="ctr"/>
                      <a:r>
                        <a:rPr lang="en-US" sz="2400" dirty="0" smtClean="0">
                          <a:latin typeface="Arial" pitchFamily="34" charset="0"/>
                          <a:cs typeface="Arial" pitchFamily="34" charset="0"/>
                        </a:rPr>
                        <a:t>1</a:t>
                      </a:r>
                      <a:endParaRPr lang="en-US" sz="2400" dirty="0">
                        <a:latin typeface="Arial" pitchFamily="34" charset="0"/>
                        <a:cs typeface="Arial"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Arial" pitchFamily="34" charset="0"/>
                          <a:ea typeface="+mn-ea"/>
                          <a:cs typeface="Arial" pitchFamily="34" charset="0"/>
                        </a:rPr>
                        <a:t>La </a:t>
                      </a:r>
                      <a:r>
                        <a:rPr lang="en-US" sz="2400" kern="1200" dirty="0" err="1" smtClean="0">
                          <a:solidFill>
                            <a:schemeClr val="dk1"/>
                          </a:solidFill>
                          <a:effectLst/>
                          <a:latin typeface="Arial" pitchFamily="34" charset="0"/>
                          <a:ea typeface="+mn-ea"/>
                          <a:cs typeface="Arial" pitchFamily="34" charset="0"/>
                        </a:rPr>
                        <a:t>mắng</a:t>
                      </a:r>
                      <a:r>
                        <a:rPr lang="en-US" sz="2400" kern="1200" dirty="0" smtClean="0">
                          <a:solidFill>
                            <a:schemeClr val="dk1"/>
                          </a:solidFill>
                          <a:effectLst/>
                          <a:latin typeface="Arial" pitchFamily="34" charset="0"/>
                          <a:ea typeface="+mn-ea"/>
                          <a:cs typeface="Arial" pitchFamily="34" charset="0"/>
                        </a:rPr>
                        <a:t>,</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quát</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tháo</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trẻ</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t</a:t>
                      </a:r>
                      <a:r>
                        <a:rPr lang="en-US" sz="2400" kern="1200" dirty="0" err="1" smtClean="0">
                          <a:solidFill>
                            <a:schemeClr val="dk1"/>
                          </a:solidFill>
                          <a:effectLst/>
                          <a:latin typeface="Arial" pitchFamily="34" charset="0"/>
                          <a:ea typeface="+mn-ea"/>
                          <a:cs typeface="Arial" pitchFamily="34" charset="0"/>
                        </a:rPr>
                        <a:t>rong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các</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giờ</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sinh</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hoạt</a:t>
                      </a:r>
                      <a:r>
                        <a:rPr lang="en-US" sz="2400" kern="1200" baseline="0" dirty="0" smtClean="0">
                          <a:solidFill>
                            <a:schemeClr val="dk1"/>
                          </a:solidFill>
                          <a:effectLst/>
                          <a:latin typeface="Arial" pitchFamily="34" charset="0"/>
                          <a:ea typeface="+mn-ea"/>
                          <a:cs typeface="Arial" pitchFamily="34" charset="0"/>
                        </a:rPr>
                        <a:t> ở </a:t>
                      </a:r>
                      <a:r>
                        <a:rPr lang="en-US" sz="2400" kern="1200" baseline="0" dirty="0" err="1" smtClean="0">
                          <a:solidFill>
                            <a:schemeClr val="dk1"/>
                          </a:solidFill>
                          <a:effectLst/>
                          <a:latin typeface="Arial" pitchFamily="34" charset="0"/>
                          <a:ea typeface="+mn-ea"/>
                          <a:cs typeface="Arial" pitchFamily="34" charset="0"/>
                        </a:rPr>
                        <a:t>trường</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lớp</a:t>
                      </a:r>
                      <a:r>
                        <a:rPr lang="en-US" sz="2400" kern="1200" baseline="0" dirty="0" smtClean="0">
                          <a:solidFill>
                            <a:schemeClr val="dk1"/>
                          </a:solidFill>
                          <a:effectLst/>
                          <a:latin typeface="Arial" pitchFamily="34" charset="0"/>
                          <a:ea typeface="+mn-ea"/>
                          <a:cs typeface="Arial" pitchFamily="34" charset="0"/>
                        </a:rPr>
                        <a:t> </a:t>
                      </a:r>
                      <a:endParaRPr lang="en-US" sz="2400" i="1" kern="1200" dirty="0" smtClean="0">
                        <a:solidFill>
                          <a:srgbClr val="7030A0"/>
                        </a:solidFill>
                        <a:effectLst/>
                        <a:latin typeface="Arial" pitchFamily="34" charset="0"/>
                        <a:ea typeface="+mn-ea"/>
                        <a:cs typeface="Arial" pitchFamily="34" charset="0"/>
                      </a:endParaRPr>
                    </a:p>
                  </a:txBody>
                  <a:tcPr/>
                </a:tc>
                <a:extLst>
                  <a:ext uri="{0D108BD9-81ED-4DB2-BD59-A6C34878D82A}">
                    <a16:rowId xmlns="" xmlns:a16="http://schemas.microsoft.com/office/drawing/2014/main" val="10001"/>
                  </a:ext>
                </a:extLst>
              </a:tr>
              <a:tr h="1291613">
                <a:tc>
                  <a:txBody>
                    <a:bodyPr/>
                    <a:lstStyle/>
                    <a:p>
                      <a:pPr algn="ctr"/>
                      <a:r>
                        <a:rPr lang="en-US" sz="2400" dirty="0" smtClean="0">
                          <a:latin typeface="Arial" pitchFamily="34" charset="0"/>
                          <a:cs typeface="Arial" pitchFamily="34" charset="0"/>
                        </a:rPr>
                        <a:t>2</a:t>
                      </a:r>
                      <a:endParaRPr lang="en-US" sz="2400" dirty="0">
                        <a:latin typeface="Arial" pitchFamily="34" charset="0"/>
                        <a:cs typeface="Arial"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solidFill>
                            <a:schemeClr val="dk1"/>
                          </a:solidFill>
                          <a:effectLst/>
                          <a:latin typeface="Arial" pitchFamily="34" charset="0"/>
                          <a:ea typeface="+mn-ea"/>
                          <a:cs typeface="Arial" pitchFamily="34" charset="0"/>
                        </a:rPr>
                        <a:t>GV</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thờ</a:t>
                      </a:r>
                      <a:r>
                        <a:rPr lang="en-US" sz="2400" kern="1200" baseline="0" dirty="0" smtClean="0">
                          <a:solidFill>
                            <a:schemeClr val="dk1"/>
                          </a:solidFill>
                          <a:effectLst/>
                          <a:latin typeface="Arial" pitchFamily="34" charset="0"/>
                          <a:ea typeface="+mn-ea"/>
                          <a:cs typeface="Arial" pitchFamily="34" charset="0"/>
                        </a:rPr>
                        <a:t> ơ </a:t>
                      </a:r>
                      <a:r>
                        <a:rPr lang="en-US" sz="2400" kern="1200" baseline="0" dirty="0" err="1" smtClean="0">
                          <a:solidFill>
                            <a:schemeClr val="dk1"/>
                          </a:solidFill>
                          <a:effectLst/>
                          <a:latin typeface="Arial" pitchFamily="34" charset="0"/>
                          <a:ea typeface="+mn-ea"/>
                          <a:cs typeface="Arial" pitchFamily="34" charset="0"/>
                        </a:rPr>
                        <a:t>lạnh</a:t>
                      </a:r>
                      <a:r>
                        <a:rPr lang="en-US" sz="2400" kern="1200" baseline="0" dirty="0" smtClean="0">
                          <a:solidFill>
                            <a:schemeClr val="dk1"/>
                          </a:solidFill>
                          <a:effectLst/>
                          <a:latin typeface="Arial" pitchFamily="34" charset="0"/>
                          <a:ea typeface="+mn-ea"/>
                          <a:cs typeface="Arial" pitchFamily="34" charset="0"/>
                        </a:rPr>
                        <a:t> </a:t>
                      </a:r>
                      <a:r>
                        <a:rPr lang="en-US" sz="2400" kern="1200" baseline="0" dirty="0" err="1" smtClean="0">
                          <a:solidFill>
                            <a:schemeClr val="dk1"/>
                          </a:solidFill>
                          <a:effectLst/>
                          <a:latin typeface="Arial" pitchFamily="34" charset="0"/>
                          <a:ea typeface="+mn-ea"/>
                          <a:cs typeface="Arial" pitchFamily="34" charset="0"/>
                        </a:rPr>
                        <a:t>nhạt</a:t>
                      </a:r>
                      <a:r>
                        <a:rPr lang="en-US" sz="2400" kern="1200" baseline="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đối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xử</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phân</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biệt</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với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tỏ</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ra</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yêu</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thương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này</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nhưng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lại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gắt</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gỏng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với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khác</a:t>
                      </a:r>
                      <a:r>
                        <a:rPr lang="en-US" sz="2400" kern="1200" dirty="0" smtClean="0">
                          <a:solidFill>
                            <a:schemeClr val="dk1"/>
                          </a:solidFill>
                          <a:effectLst/>
                          <a:latin typeface="Arial" pitchFamily="34" charset="0"/>
                          <a:ea typeface="+mn-ea"/>
                          <a:cs typeface="Arial" pitchFamily="34" charset="0"/>
                        </a:rPr>
                        <a:t> ở </a:t>
                      </a:r>
                      <a:r>
                        <a:rPr lang="en-US" sz="2400" kern="1200" dirty="0" err="1" smtClean="0">
                          <a:solidFill>
                            <a:schemeClr val="dk1"/>
                          </a:solidFill>
                          <a:effectLst/>
                          <a:latin typeface="Arial" pitchFamily="34" charset="0"/>
                          <a:ea typeface="+mn-ea"/>
                          <a:cs typeface="Arial" pitchFamily="34" charset="0"/>
                        </a:rPr>
                        <a:t>cùng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thời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điểm</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hoặc</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cho</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phép</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này</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tham</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gia</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hoạt</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động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mà</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không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cho</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khác</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tham</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gia</a:t>
                      </a:r>
                      <a:r>
                        <a:rPr lang="en-US" sz="2400" kern="1200" dirty="0" smtClean="0">
                          <a:solidFill>
                            <a:schemeClr val="dk1"/>
                          </a:solidFill>
                          <a:effectLst/>
                          <a:latin typeface="Arial" pitchFamily="34" charset="0"/>
                          <a:ea typeface="+mn-ea"/>
                          <a:cs typeface="Arial" pitchFamily="34" charset="0"/>
                        </a:rPr>
                        <a:t>….</a:t>
                      </a:r>
                    </a:p>
                  </a:txBody>
                  <a:tcPr/>
                </a:tc>
                <a:extLst>
                  <a:ext uri="{0D108BD9-81ED-4DB2-BD59-A6C34878D82A}">
                    <a16:rowId xmlns="" xmlns:a16="http://schemas.microsoft.com/office/drawing/2014/main" val="10003"/>
                  </a:ext>
                </a:extLst>
              </a:tr>
              <a:tr h="989321">
                <a:tc>
                  <a:txBody>
                    <a:bodyPr/>
                    <a:lstStyle/>
                    <a:p>
                      <a:pPr algn="ctr"/>
                      <a:r>
                        <a:rPr lang="en-US" sz="2400" dirty="0" smtClean="0">
                          <a:latin typeface="Arial" pitchFamily="34" charset="0"/>
                          <a:cs typeface="Arial" pitchFamily="34" charset="0"/>
                        </a:rPr>
                        <a:t>3</a:t>
                      </a:r>
                      <a:endParaRPr lang="en-US" sz="2400" dirty="0">
                        <a:latin typeface="Arial" pitchFamily="34" charset="0"/>
                        <a:cs typeface="Arial"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solidFill>
                            <a:schemeClr val="dk1"/>
                          </a:solidFill>
                          <a:effectLst/>
                          <a:latin typeface="Arial" pitchFamily="34" charset="0"/>
                          <a:ea typeface="+mn-ea"/>
                          <a:cs typeface="Arial" pitchFamily="34" charset="0"/>
                        </a:rPr>
                        <a:t>GV</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phớt</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lờ</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câu</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hỏi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của</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và</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không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giải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đáp</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thắc</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mắc</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của</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không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trả</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lời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câu</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hỏi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của</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la </a:t>
                      </a:r>
                      <a:r>
                        <a:rPr lang="en-US" sz="2400" kern="1200" dirty="0" err="1" smtClean="0">
                          <a:solidFill>
                            <a:schemeClr val="dk1"/>
                          </a:solidFill>
                          <a:effectLst/>
                          <a:latin typeface="Arial" pitchFamily="34" charset="0"/>
                          <a:ea typeface="+mn-ea"/>
                          <a:cs typeface="Arial" pitchFamily="34" charset="0"/>
                        </a:rPr>
                        <a:t>mắng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quát</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nạt</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khi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hỏi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liên</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tục</a:t>
                      </a:r>
                      <a:r>
                        <a:rPr lang="en-US" sz="2400" kern="1200" dirty="0" smtClean="0">
                          <a:solidFill>
                            <a:schemeClr val="dk1"/>
                          </a:solidFill>
                          <a:effectLst/>
                          <a:latin typeface="Arial" pitchFamily="34" charset="0"/>
                          <a:ea typeface="+mn-ea"/>
                          <a:cs typeface="Arial" pitchFamily="34" charset="0"/>
                        </a:rPr>
                        <a:t>….</a:t>
                      </a:r>
                      <a:endParaRPr lang="en-US" sz="2400" kern="1200" dirty="0" smtClean="0">
                        <a:solidFill>
                          <a:srgbClr val="7030A0"/>
                        </a:solidFill>
                        <a:effectLst/>
                        <a:latin typeface="Arial" pitchFamily="34" charset="0"/>
                        <a:ea typeface="+mn-ea"/>
                        <a:cs typeface="Arial" pitchFamily="34" charset="0"/>
                      </a:endParaRPr>
                    </a:p>
                  </a:txBody>
                  <a:tcPr/>
                </a:tc>
                <a:extLst>
                  <a:ext uri="{0D108BD9-81ED-4DB2-BD59-A6C34878D82A}">
                    <a16:rowId xmlns="" xmlns:a16="http://schemas.microsoft.com/office/drawing/2014/main" val="10004"/>
                  </a:ext>
                </a:extLst>
              </a:tr>
              <a:tr h="1029354">
                <a:tc>
                  <a:txBody>
                    <a:bodyPr/>
                    <a:lstStyle/>
                    <a:p>
                      <a:pPr algn="ctr"/>
                      <a:r>
                        <a:rPr lang="en-US" sz="2400" dirty="0" smtClean="0">
                          <a:latin typeface="Arial" pitchFamily="34" charset="0"/>
                          <a:cs typeface="Arial" pitchFamily="34" charset="0"/>
                        </a:rPr>
                        <a:t>4</a:t>
                      </a:r>
                      <a:endParaRPr lang="en-US" sz="2400" dirty="0">
                        <a:latin typeface="Arial" pitchFamily="34" charset="0"/>
                        <a:cs typeface="Arial" pitchFamily="34" charset="0"/>
                      </a:endParaRPr>
                    </a:p>
                  </a:txBody>
                  <a:tcPr/>
                </a:tc>
                <a:tc>
                  <a:txBody>
                    <a:bodyPr/>
                    <a:lstStyle/>
                    <a:p>
                      <a:pPr lvl="0" algn="just"/>
                      <a:r>
                        <a:rPr lang="en-US" sz="2400" kern="1200" dirty="0" err="1" smtClean="0">
                          <a:solidFill>
                            <a:schemeClr val="dk1"/>
                          </a:solidFill>
                          <a:effectLst/>
                          <a:latin typeface="Arial" pitchFamily="34" charset="0"/>
                          <a:ea typeface="+mn-ea"/>
                          <a:cs typeface="Arial" pitchFamily="34" charset="0"/>
                        </a:rPr>
                        <a:t>GV</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không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chăm</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sóc</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trẻ</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chu</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đáo</a:t>
                      </a:r>
                      <a:endParaRPr lang="en-US" sz="2400" i="1" kern="1200" dirty="0" smtClean="0">
                        <a:solidFill>
                          <a:srgbClr val="7030A0"/>
                        </a:solidFill>
                        <a:effectLst/>
                        <a:latin typeface="Arial" pitchFamily="34" charset="0"/>
                        <a:ea typeface="+mn-ea"/>
                        <a:cs typeface="Arial" pitchFamily="34"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75663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7548060"/>
              </p:ext>
            </p:extLst>
          </p:nvPr>
        </p:nvGraphicFramePr>
        <p:xfrm>
          <a:off x="611560" y="764704"/>
          <a:ext cx="8064896" cy="5122392"/>
        </p:xfrm>
        <a:graphic>
          <a:graphicData uri="http://schemas.openxmlformats.org/drawingml/2006/table">
            <a:tbl>
              <a:tblPr firstRow="1" bandRow="1">
                <a:tableStyleId>{5C22544A-7EE6-4342-B048-85BDC9FD1C3A}</a:tableStyleId>
              </a:tblPr>
              <a:tblGrid>
                <a:gridCol w="823615">
                  <a:extLst>
                    <a:ext uri="{9D8B030D-6E8A-4147-A177-3AD203B41FA5}">
                      <a16:colId xmlns="" xmlns:a16="http://schemas.microsoft.com/office/drawing/2014/main" val="20000"/>
                    </a:ext>
                  </a:extLst>
                </a:gridCol>
                <a:gridCol w="7241281">
                  <a:extLst>
                    <a:ext uri="{9D8B030D-6E8A-4147-A177-3AD203B41FA5}">
                      <a16:colId xmlns="" xmlns:a16="http://schemas.microsoft.com/office/drawing/2014/main" val="20001"/>
                    </a:ext>
                  </a:extLst>
                </a:gridCol>
              </a:tblGrid>
              <a:tr h="542840">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r>
                        <a:rPr lang="en-US" sz="2400" kern="1200" dirty="0" smtClean="0">
                          <a:solidFill>
                            <a:schemeClr val="bg1"/>
                          </a:solidFill>
                          <a:effectLst/>
                          <a:latin typeface="Arial" pitchFamily="34" charset="0"/>
                          <a:ea typeface="+mn-ea"/>
                          <a:cs typeface="Arial" pitchFamily="34" charset="0"/>
                        </a:rPr>
                        <a:t>STT</a:t>
                      </a:r>
                      <a:endParaRPr lang="en-US" sz="2400" kern="1200" dirty="0">
                        <a:solidFill>
                          <a:schemeClr val="bg1"/>
                        </a:solidFill>
                        <a:effectLst/>
                        <a:latin typeface="Arial" pitchFamily="34" charset="0"/>
                        <a:ea typeface="+mn-ea"/>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err="1" smtClean="0">
                          <a:solidFill>
                            <a:schemeClr val="bg1"/>
                          </a:solidFill>
                          <a:effectLst/>
                          <a:latin typeface="Arial" pitchFamily="34" charset="0"/>
                          <a:ea typeface="+mn-ea"/>
                          <a:cs typeface="Arial" pitchFamily="34" charset="0"/>
                        </a:rPr>
                        <a:t>BIỂU</a:t>
                      </a:r>
                      <a:r>
                        <a:rPr lang="en-US" sz="2000" kern="1200" dirty="0" smtClean="0">
                          <a:solidFill>
                            <a:schemeClr val="bg1"/>
                          </a:solidFill>
                          <a:effectLst/>
                          <a:latin typeface="Arial" pitchFamily="34" charset="0"/>
                          <a:ea typeface="+mn-ea"/>
                          <a:cs typeface="Arial" pitchFamily="34" charset="0"/>
                        </a:rPr>
                        <a:t> </a:t>
                      </a:r>
                      <a:r>
                        <a:rPr lang="en-US" sz="2000" kern="1200" dirty="0" err="1" smtClean="0">
                          <a:solidFill>
                            <a:schemeClr val="bg1"/>
                          </a:solidFill>
                          <a:effectLst/>
                          <a:latin typeface="Arial" pitchFamily="34" charset="0"/>
                          <a:ea typeface="+mn-ea"/>
                          <a:cs typeface="Arial" pitchFamily="34" charset="0"/>
                        </a:rPr>
                        <a:t>HIỆN</a:t>
                      </a:r>
                      <a:endParaRPr lang="en-US" sz="2000" kern="1200" dirty="0">
                        <a:solidFill>
                          <a:schemeClr val="bg1"/>
                        </a:solidFill>
                        <a:effectLst/>
                        <a:latin typeface="Arial" pitchFamily="34" charset="0"/>
                        <a:ea typeface="+mn-ea"/>
                        <a:cs typeface="Arial" pitchFamily="34" charset="0"/>
                      </a:endParaRPr>
                    </a:p>
                  </a:txBody>
                  <a:tcPr/>
                </a:tc>
                <a:extLst>
                  <a:ext uri="{0D108BD9-81ED-4DB2-BD59-A6C34878D82A}">
                    <a16:rowId xmlns="" xmlns:a16="http://schemas.microsoft.com/office/drawing/2014/main" val="10000"/>
                  </a:ext>
                </a:extLst>
              </a:tr>
              <a:tr h="1617400">
                <a:tc>
                  <a:txBody>
                    <a:bodyPr/>
                    <a:lstStyle/>
                    <a:p>
                      <a:pPr algn="ctr"/>
                      <a:r>
                        <a:rPr lang="en-US" sz="2000" dirty="0" smtClean="0">
                          <a:latin typeface="Arial" pitchFamily="34" charset="0"/>
                          <a:cs typeface="Arial" pitchFamily="34" charset="0"/>
                        </a:rPr>
                        <a:t>5</a:t>
                      </a:r>
                      <a:endParaRPr lang="en-US" sz="2000" dirty="0">
                        <a:latin typeface="Arial" pitchFamily="34" charset="0"/>
                        <a:cs typeface="Arial"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kern="1200" dirty="0" err="1" smtClean="0">
                          <a:solidFill>
                            <a:schemeClr val="dk1"/>
                          </a:solidFill>
                          <a:effectLst/>
                          <a:latin typeface="Arial" pitchFamily="34" charset="0"/>
                          <a:ea typeface="+mn-ea"/>
                          <a:cs typeface="Arial" pitchFamily="34" charset="0"/>
                        </a:rPr>
                        <a:t>Bắt</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trẻ</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hoạt</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động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theo</a:t>
                      </a:r>
                      <a:r>
                        <a:rPr lang="en-US" sz="2200" kern="1200" dirty="0" smtClean="0">
                          <a:solidFill>
                            <a:schemeClr val="dk1"/>
                          </a:solidFill>
                          <a:effectLst/>
                          <a:latin typeface="Arial" pitchFamily="34" charset="0"/>
                          <a:ea typeface="+mn-ea"/>
                          <a:cs typeface="Arial" pitchFamily="34" charset="0"/>
                        </a:rPr>
                        <a:t> ý </a:t>
                      </a:r>
                      <a:r>
                        <a:rPr lang="en-US" sz="2200" kern="1200" dirty="0" err="1" smtClean="0">
                          <a:solidFill>
                            <a:schemeClr val="dk1"/>
                          </a:solidFill>
                          <a:effectLst/>
                          <a:latin typeface="Arial" pitchFamily="34" charset="0"/>
                          <a:ea typeface="+mn-ea"/>
                          <a:cs typeface="Arial" pitchFamily="34" charset="0"/>
                        </a:rPr>
                        <a:t>cô</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như</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bắt</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trẻ</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tham</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gia</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hoạt</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động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mà</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trẻ</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không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thích</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không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cho</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trẻ</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được</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tự</a:t>
                      </a:r>
                      <a:r>
                        <a:rPr lang="en-US" sz="2200" kern="1200" dirty="0" smtClean="0">
                          <a:solidFill>
                            <a:schemeClr val="dk1"/>
                          </a:solidFill>
                          <a:effectLst/>
                          <a:latin typeface="Arial" pitchFamily="34" charset="0"/>
                          <a:ea typeface="+mn-ea"/>
                          <a:cs typeface="Arial" pitchFamily="34" charset="0"/>
                        </a:rPr>
                        <a:t> do, </a:t>
                      </a:r>
                      <a:r>
                        <a:rPr lang="en-US" sz="2200" kern="1200" dirty="0" err="1" smtClean="0">
                          <a:solidFill>
                            <a:schemeClr val="dk1"/>
                          </a:solidFill>
                          <a:effectLst/>
                          <a:latin typeface="Arial" pitchFamily="34" charset="0"/>
                          <a:ea typeface="+mn-ea"/>
                          <a:cs typeface="Arial" pitchFamily="34" charset="0"/>
                        </a:rPr>
                        <a:t>được</a:t>
                      </a:r>
                      <a:r>
                        <a:rPr lang="en-US" sz="2200" kern="1200" baseline="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chủ</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động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trong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hoạt</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động</a:t>
                      </a:r>
                      <a:r>
                        <a:rPr lang="en-US" sz="2200" kern="1200" dirty="0" smtClean="0">
                          <a:solidFill>
                            <a:schemeClr val="dk1"/>
                          </a:solidFill>
                          <a:effectLst/>
                          <a:latin typeface="Arial" pitchFamily="34" charset="0"/>
                          <a:ea typeface="+mn-ea"/>
                          <a:cs typeface="Arial" pitchFamily="34" charset="0"/>
                        </a:rPr>
                        <a:t>, la </a:t>
                      </a:r>
                      <a:r>
                        <a:rPr lang="en-US" sz="2200" kern="1200" dirty="0" err="1" smtClean="0">
                          <a:solidFill>
                            <a:schemeClr val="dk1"/>
                          </a:solidFill>
                          <a:effectLst/>
                          <a:latin typeface="Arial" pitchFamily="34" charset="0"/>
                          <a:ea typeface="+mn-ea"/>
                          <a:cs typeface="Arial" pitchFamily="34" charset="0"/>
                        </a:rPr>
                        <a:t>mắng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khi</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trẻ</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thay</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đổi</a:t>
                      </a:r>
                      <a:r>
                        <a:rPr lang="en-US" sz="2200" kern="1200" dirty="0" smtClean="0">
                          <a:solidFill>
                            <a:schemeClr val="dk1"/>
                          </a:solidFill>
                          <a:effectLst/>
                          <a:latin typeface="Arial" pitchFamily="34" charset="0"/>
                          <a:ea typeface="+mn-ea"/>
                          <a:cs typeface="Arial" pitchFamily="34" charset="0"/>
                        </a:rPr>
                        <a:t>…</a:t>
                      </a:r>
                      <a:endParaRPr lang="en-US" sz="2200" i="1" kern="1200" dirty="0" smtClean="0">
                        <a:solidFill>
                          <a:srgbClr val="7030A0"/>
                        </a:solidFill>
                        <a:effectLst/>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dk1"/>
                        </a:solidFill>
                        <a:effectLst/>
                        <a:latin typeface="Arial" pitchFamily="34" charset="0"/>
                        <a:ea typeface="+mn-ea"/>
                        <a:cs typeface="Arial" pitchFamily="34" charset="0"/>
                      </a:endParaRPr>
                    </a:p>
                  </a:txBody>
                  <a:tcPr/>
                </a:tc>
              </a:tr>
              <a:tr h="1433736">
                <a:tc>
                  <a:txBody>
                    <a:bodyPr/>
                    <a:lstStyle/>
                    <a:p>
                      <a:pPr algn="ctr"/>
                      <a:r>
                        <a:rPr lang="en-US" sz="2000" dirty="0" smtClean="0">
                          <a:latin typeface="Arial" pitchFamily="34" charset="0"/>
                          <a:cs typeface="Arial" pitchFamily="34" charset="0"/>
                        </a:rPr>
                        <a:t>6</a:t>
                      </a:r>
                      <a:endParaRPr lang="en-US" sz="2000" dirty="0">
                        <a:latin typeface="Arial" pitchFamily="34" charset="0"/>
                        <a:cs typeface="Arial"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kern="1200" dirty="0" err="1" smtClean="0">
                          <a:solidFill>
                            <a:schemeClr val="dk1"/>
                          </a:solidFill>
                          <a:effectLst/>
                          <a:latin typeface="Arial" pitchFamily="34" charset="0"/>
                          <a:ea typeface="+mn-ea"/>
                          <a:cs typeface="Arial" pitchFamily="34" charset="0"/>
                        </a:rPr>
                        <a:t>GV</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đe</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dọa</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làm</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trẻ</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hoang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mang</a:t>
                      </a:r>
                      <a:r>
                        <a:rPr lang="en-US" sz="2200" kern="1200" dirty="0" smtClean="0">
                          <a:solidFill>
                            <a:schemeClr val="dk1"/>
                          </a:solidFill>
                          <a:effectLst/>
                          <a:latin typeface="Arial" pitchFamily="34" charset="0"/>
                          <a:ea typeface="+mn-ea"/>
                          <a:cs typeface="Arial" pitchFamily="34" charset="0"/>
                        </a:rPr>
                        <a:t>, lo </a:t>
                      </a:r>
                      <a:r>
                        <a:rPr lang="en-US" sz="2200" kern="1200" dirty="0" err="1" smtClean="0">
                          <a:solidFill>
                            <a:schemeClr val="dk1"/>
                          </a:solidFill>
                          <a:effectLst/>
                          <a:latin typeface="Arial" pitchFamily="34" charset="0"/>
                          <a:ea typeface="+mn-ea"/>
                          <a:cs typeface="Arial" pitchFamily="34" charset="0"/>
                        </a:rPr>
                        <a:t>sợ</a:t>
                      </a:r>
                      <a:r>
                        <a:rPr lang="en-US" sz="2200" kern="1200" dirty="0" smtClean="0">
                          <a:solidFill>
                            <a:schemeClr val="dk1"/>
                          </a:solidFill>
                          <a:effectLst/>
                          <a:latin typeface="Arial" pitchFamily="34" charset="0"/>
                          <a:ea typeface="+mn-ea"/>
                          <a:cs typeface="Arial" pitchFamily="34" charset="0"/>
                        </a:rPr>
                        <a:t>. </a:t>
                      </a:r>
                      <a:r>
                        <a:rPr lang="vi-VN" sz="2200" b="0" i="0" kern="1200" dirty="0" smtClean="0">
                          <a:solidFill>
                            <a:schemeClr val="dk1"/>
                          </a:solidFill>
                          <a:effectLst/>
                          <a:latin typeface="Arial" pitchFamily="34" charset="0"/>
                          <a:ea typeface="+mn-ea"/>
                          <a:cs typeface="Arial" pitchFamily="34" charset="0"/>
                        </a:rPr>
                        <a:t>Thường xuyên đe dọa trẻ bằng các hình ảnh, âm thanh, con vật, đồ vật làm trẻ em sợ hãi, tổn thương về tinh thần.</a:t>
                      </a:r>
                      <a:endParaRPr lang="en-US" sz="2200" i="1" kern="1200" dirty="0" smtClean="0">
                        <a:solidFill>
                          <a:srgbClr val="7030A0"/>
                        </a:solidFill>
                        <a:effectLst/>
                        <a:latin typeface="Arial" pitchFamily="34" charset="0"/>
                        <a:ea typeface="+mn-ea"/>
                        <a:cs typeface="Arial" pitchFamily="34" charset="0"/>
                      </a:endParaRPr>
                    </a:p>
                  </a:txBody>
                  <a:tcPr/>
                </a:tc>
                <a:extLst>
                  <a:ext uri="{0D108BD9-81ED-4DB2-BD59-A6C34878D82A}">
                    <a16:rowId xmlns="" xmlns:a16="http://schemas.microsoft.com/office/drawing/2014/main" val="10002"/>
                  </a:ext>
                </a:extLst>
              </a:tr>
              <a:tr h="1377976">
                <a:tc>
                  <a:txBody>
                    <a:bodyPr/>
                    <a:lstStyle/>
                    <a:p>
                      <a:pPr algn="ctr"/>
                      <a:r>
                        <a:rPr lang="en-US" sz="2000" dirty="0" smtClean="0">
                          <a:latin typeface="Arial" pitchFamily="34" charset="0"/>
                          <a:cs typeface="Arial" pitchFamily="34" charset="0"/>
                        </a:rPr>
                        <a:t>9</a:t>
                      </a:r>
                      <a:endParaRPr lang="en-US" sz="2000" dirty="0">
                        <a:latin typeface="Arial" pitchFamily="34" charset="0"/>
                        <a:cs typeface="Arial"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kern="1200" dirty="0" err="1" smtClean="0">
                          <a:solidFill>
                            <a:schemeClr val="dk1"/>
                          </a:solidFill>
                          <a:effectLst/>
                          <a:latin typeface="Arial" pitchFamily="34" charset="0"/>
                          <a:ea typeface="+mn-ea"/>
                          <a:cs typeface="Arial" pitchFamily="34" charset="0"/>
                        </a:rPr>
                        <a:t>GV</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phạt</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trẻ</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dưới</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hình</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thức</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như</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quỳ</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đứng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khoanh</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tay</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đứng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riêng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một</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góc</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ra</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cửa</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lớp</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đứng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không</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được</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tham</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gia</a:t>
                      </a:r>
                      <a:r>
                        <a:rPr lang="en-US" sz="2200" kern="1200" dirty="0" smtClean="0">
                          <a:solidFill>
                            <a:schemeClr val="dk1"/>
                          </a:solidFill>
                          <a:effectLst/>
                          <a:latin typeface="Arial" pitchFamily="34" charset="0"/>
                          <a:ea typeface="+mn-ea"/>
                          <a:cs typeface="Arial" pitchFamily="34" charset="0"/>
                        </a:rPr>
                        <a:t> </a:t>
                      </a:r>
                      <a:r>
                        <a:rPr lang="en-US" sz="2200" kern="1200" dirty="0" err="1" smtClean="0">
                          <a:solidFill>
                            <a:schemeClr val="dk1"/>
                          </a:solidFill>
                          <a:effectLst/>
                          <a:latin typeface="Arial" pitchFamily="34" charset="0"/>
                          <a:ea typeface="+mn-ea"/>
                          <a:cs typeface="Arial" pitchFamily="34" charset="0"/>
                        </a:rPr>
                        <a:t>chơi</a:t>
                      </a:r>
                      <a:r>
                        <a:rPr lang="en-US" sz="2200" kern="1200" dirty="0" smtClean="0">
                          <a:solidFill>
                            <a:schemeClr val="dk1"/>
                          </a:solidFill>
                          <a:effectLst/>
                          <a:latin typeface="Arial" pitchFamily="34" charset="0"/>
                          <a:ea typeface="+mn-ea"/>
                          <a:cs typeface="Arial" pitchFamily="34" charset="0"/>
                        </a:rPr>
                        <a:t>….</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27601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2511759"/>
              </p:ext>
            </p:extLst>
          </p:nvPr>
        </p:nvGraphicFramePr>
        <p:xfrm>
          <a:off x="683568" y="1124744"/>
          <a:ext cx="7992888" cy="3448762"/>
        </p:xfrm>
        <a:graphic>
          <a:graphicData uri="http://schemas.openxmlformats.org/drawingml/2006/table">
            <a:tbl>
              <a:tblPr firstRow="1" bandRow="1">
                <a:tableStyleId>{5C22544A-7EE6-4342-B048-85BDC9FD1C3A}</a:tableStyleId>
              </a:tblPr>
              <a:tblGrid>
                <a:gridCol w="806621">
                  <a:extLst>
                    <a:ext uri="{9D8B030D-6E8A-4147-A177-3AD203B41FA5}">
                      <a16:colId xmlns="" xmlns:a16="http://schemas.microsoft.com/office/drawing/2014/main" val="20000"/>
                    </a:ext>
                  </a:extLst>
                </a:gridCol>
                <a:gridCol w="7186267">
                  <a:extLst>
                    <a:ext uri="{9D8B030D-6E8A-4147-A177-3AD203B41FA5}">
                      <a16:colId xmlns="" xmlns:a16="http://schemas.microsoft.com/office/drawing/2014/main" val="20001"/>
                    </a:ext>
                  </a:extLst>
                </a:gridCol>
              </a:tblGrid>
              <a:tr h="638660">
                <a:tc>
                  <a:txBody>
                    <a:bodyPr/>
                    <a:lstStyle/>
                    <a:p>
                      <a:pPr algn="ctr"/>
                      <a:r>
                        <a:rPr lang="en-US" sz="2200" dirty="0" err="1" smtClean="0">
                          <a:latin typeface="Arial" pitchFamily="34" charset="0"/>
                          <a:cs typeface="Arial" pitchFamily="34" charset="0"/>
                        </a:rPr>
                        <a:t>STT</a:t>
                      </a:r>
                      <a:endParaRPr lang="en-US" sz="2200" dirty="0">
                        <a:latin typeface="Arial" pitchFamily="34" charset="0"/>
                        <a:cs typeface="Arial" pitchFamily="34" charset="0"/>
                      </a:endParaRPr>
                    </a:p>
                  </a:txBody>
                  <a:tcPr/>
                </a:tc>
                <a:tc>
                  <a:txBody>
                    <a:bodyPr/>
                    <a:lstStyle/>
                    <a:p>
                      <a:pPr algn="ctr"/>
                      <a:r>
                        <a:rPr lang="en-US" sz="2200" smtClean="0">
                          <a:latin typeface="Arial" pitchFamily="34" charset="0"/>
                          <a:cs typeface="Arial" pitchFamily="34" charset="0"/>
                        </a:rPr>
                        <a:t>BIỂU</a:t>
                      </a:r>
                      <a:r>
                        <a:rPr lang="en-US" sz="2200" baseline="0" smtClean="0">
                          <a:latin typeface="Arial" pitchFamily="34" charset="0"/>
                          <a:cs typeface="Arial" pitchFamily="34" charset="0"/>
                        </a:rPr>
                        <a:t> HIỆN</a:t>
                      </a:r>
                      <a:endParaRPr lang="en-US" sz="2200">
                        <a:latin typeface="Arial" pitchFamily="34" charset="0"/>
                        <a:cs typeface="Arial" pitchFamily="34" charset="0"/>
                      </a:endParaRPr>
                    </a:p>
                  </a:txBody>
                  <a:tcPr/>
                </a:tc>
                <a:extLst>
                  <a:ext uri="{0D108BD9-81ED-4DB2-BD59-A6C34878D82A}">
                    <a16:rowId xmlns="" xmlns:a16="http://schemas.microsoft.com/office/drawing/2014/main" val="10000"/>
                  </a:ext>
                </a:extLst>
              </a:tr>
              <a:tr h="1405051">
                <a:tc>
                  <a:txBody>
                    <a:bodyPr/>
                    <a:lstStyle/>
                    <a:p>
                      <a:pPr algn="ctr"/>
                      <a:r>
                        <a:rPr lang="en-US" sz="2200" smtClean="0">
                          <a:latin typeface="Arial" pitchFamily="34" charset="0"/>
                          <a:cs typeface="Arial" pitchFamily="34" charset="0"/>
                        </a:rPr>
                        <a:t>11</a:t>
                      </a:r>
                      <a:endParaRPr lang="en-US" sz="2200">
                        <a:latin typeface="Arial" pitchFamily="34" charset="0"/>
                        <a:cs typeface="Arial" pitchFamily="34" charset="0"/>
                      </a:endParaRPr>
                    </a:p>
                  </a:txBody>
                  <a:tcPr/>
                </a:tc>
                <a:tc>
                  <a:txBody>
                    <a:bodyPr/>
                    <a:lstStyle/>
                    <a:p>
                      <a:pPr lvl="0" algn="just"/>
                      <a:r>
                        <a:rPr lang="en-US" sz="2200" i="0" kern="1200" dirty="0" err="1" smtClean="0">
                          <a:solidFill>
                            <a:schemeClr val="dk1"/>
                          </a:solidFill>
                          <a:effectLst/>
                          <a:latin typeface="Arial" pitchFamily="34" charset="0"/>
                          <a:ea typeface="+mn-ea"/>
                          <a:cs typeface="Arial" pitchFamily="34" charset="0"/>
                        </a:rPr>
                        <a:t>GV</a:t>
                      </a:r>
                      <a:r>
                        <a:rPr lang="en-US" sz="2200" i="0" kern="1200" dirty="0" smtClean="0">
                          <a:solidFill>
                            <a:schemeClr val="dk1"/>
                          </a:solidFill>
                          <a:effectLst/>
                          <a:latin typeface="Arial" pitchFamily="34" charset="0"/>
                          <a:ea typeface="+mn-ea"/>
                          <a:cs typeface="Arial" pitchFamily="34" charset="0"/>
                        </a:rPr>
                        <a:t> </a:t>
                      </a:r>
                      <a:r>
                        <a:rPr lang="en-US" sz="2200" i="0" kern="1200" dirty="0" err="1" smtClean="0">
                          <a:solidFill>
                            <a:schemeClr val="dk1"/>
                          </a:solidFill>
                          <a:effectLst/>
                          <a:latin typeface="Arial" pitchFamily="34" charset="0"/>
                          <a:ea typeface="+mn-ea"/>
                          <a:cs typeface="Arial" pitchFamily="34" charset="0"/>
                        </a:rPr>
                        <a:t>xúc</a:t>
                      </a:r>
                      <a:r>
                        <a:rPr lang="en-US" sz="2200" i="0" kern="1200" baseline="0" dirty="0" smtClean="0">
                          <a:solidFill>
                            <a:schemeClr val="dk1"/>
                          </a:solidFill>
                          <a:effectLst/>
                          <a:latin typeface="Arial" pitchFamily="34" charset="0"/>
                          <a:ea typeface="+mn-ea"/>
                          <a:cs typeface="Arial" pitchFamily="34" charset="0"/>
                        </a:rPr>
                        <a:t> </a:t>
                      </a:r>
                      <a:r>
                        <a:rPr lang="en-US" sz="2200" i="0" kern="1200" baseline="0" dirty="0" err="1" smtClean="0">
                          <a:solidFill>
                            <a:schemeClr val="dk1"/>
                          </a:solidFill>
                          <a:effectLst/>
                          <a:latin typeface="Arial" pitchFamily="34" charset="0"/>
                          <a:ea typeface="+mn-ea"/>
                          <a:cs typeface="Arial" pitchFamily="34" charset="0"/>
                        </a:rPr>
                        <a:t>phạm</a:t>
                      </a:r>
                      <a:r>
                        <a:rPr lang="en-US" sz="2200" i="0" kern="1200" baseline="0" dirty="0" smtClean="0">
                          <a:solidFill>
                            <a:schemeClr val="dk1"/>
                          </a:solidFill>
                          <a:effectLst/>
                          <a:latin typeface="Arial" pitchFamily="34" charset="0"/>
                          <a:ea typeface="+mn-ea"/>
                          <a:cs typeface="Arial" pitchFamily="34" charset="0"/>
                        </a:rPr>
                        <a:t> </a:t>
                      </a:r>
                      <a:r>
                        <a:rPr lang="en-US" sz="2200" i="0" kern="1200" baseline="0" dirty="0" err="1" smtClean="0">
                          <a:solidFill>
                            <a:schemeClr val="dk1"/>
                          </a:solidFill>
                          <a:effectLst/>
                          <a:latin typeface="Arial" pitchFamily="34" charset="0"/>
                          <a:ea typeface="+mn-ea"/>
                          <a:cs typeface="Arial" pitchFamily="34" charset="0"/>
                        </a:rPr>
                        <a:t>thân</a:t>
                      </a:r>
                      <a:r>
                        <a:rPr lang="en-US" sz="2200" i="0" kern="1200" baseline="0" dirty="0" smtClean="0">
                          <a:solidFill>
                            <a:schemeClr val="dk1"/>
                          </a:solidFill>
                          <a:effectLst/>
                          <a:latin typeface="Arial" pitchFamily="34" charset="0"/>
                          <a:ea typeface="+mn-ea"/>
                          <a:cs typeface="Arial" pitchFamily="34" charset="0"/>
                        </a:rPr>
                        <a:t> </a:t>
                      </a:r>
                      <a:r>
                        <a:rPr lang="en-US" sz="2200" i="0" kern="1200" baseline="0" dirty="0" err="1" smtClean="0">
                          <a:solidFill>
                            <a:schemeClr val="dk1"/>
                          </a:solidFill>
                          <a:effectLst/>
                          <a:latin typeface="Arial" pitchFamily="34" charset="0"/>
                          <a:ea typeface="+mn-ea"/>
                          <a:cs typeface="Arial" pitchFamily="34" charset="0"/>
                        </a:rPr>
                        <a:t>thể</a:t>
                      </a:r>
                      <a:r>
                        <a:rPr lang="en-US" sz="2200" i="0" kern="1200" baseline="0" dirty="0" smtClean="0">
                          <a:solidFill>
                            <a:schemeClr val="dk1"/>
                          </a:solidFill>
                          <a:effectLst/>
                          <a:latin typeface="Arial" pitchFamily="34" charset="0"/>
                          <a:ea typeface="+mn-ea"/>
                          <a:cs typeface="Arial" pitchFamily="34" charset="0"/>
                        </a:rPr>
                        <a:t> </a:t>
                      </a:r>
                      <a:r>
                        <a:rPr lang="en-US" sz="2200" i="0" kern="1200" baseline="0" dirty="0" err="1" smtClean="0">
                          <a:solidFill>
                            <a:schemeClr val="dk1"/>
                          </a:solidFill>
                          <a:effectLst/>
                          <a:latin typeface="Arial" pitchFamily="34" charset="0"/>
                          <a:ea typeface="+mn-ea"/>
                          <a:cs typeface="Arial" pitchFamily="34" charset="0"/>
                        </a:rPr>
                        <a:t>trẻ</a:t>
                      </a:r>
                      <a:r>
                        <a:rPr lang="en-US" sz="2200" i="0" kern="1200" baseline="0" dirty="0" smtClean="0">
                          <a:solidFill>
                            <a:schemeClr val="dk1"/>
                          </a:solidFill>
                          <a:effectLst/>
                          <a:latin typeface="Arial" pitchFamily="34" charset="0"/>
                          <a:ea typeface="+mn-ea"/>
                          <a:cs typeface="Arial" pitchFamily="34" charset="0"/>
                        </a:rPr>
                        <a:t>: </a:t>
                      </a:r>
                      <a:r>
                        <a:rPr lang="en-US" sz="2200" i="0" kern="1200" baseline="0" dirty="0" err="1" smtClean="0">
                          <a:solidFill>
                            <a:schemeClr val="dk1"/>
                          </a:solidFill>
                          <a:effectLst/>
                          <a:latin typeface="Arial" pitchFamily="34" charset="0"/>
                          <a:ea typeface="+mn-ea"/>
                          <a:cs typeface="Arial" pitchFamily="34" charset="0"/>
                        </a:rPr>
                        <a:t>đánh</a:t>
                      </a:r>
                      <a:r>
                        <a:rPr lang="en-US" sz="2200" i="0" kern="1200" baseline="0" dirty="0" smtClean="0">
                          <a:solidFill>
                            <a:schemeClr val="dk1"/>
                          </a:solidFill>
                          <a:effectLst/>
                          <a:latin typeface="Arial" pitchFamily="34" charset="0"/>
                          <a:ea typeface="+mn-ea"/>
                          <a:cs typeface="Arial" pitchFamily="34" charset="0"/>
                        </a:rPr>
                        <a:t>, </a:t>
                      </a:r>
                      <a:r>
                        <a:rPr lang="en-US" sz="2200" i="0" kern="1200" baseline="0" dirty="0" err="1" smtClean="0">
                          <a:solidFill>
                            <a:schemeClr val="dk1"/>
                          </a:solidFill>
                          <a:effectLst/>
                          <a:latin typeface="Arial" pitchFamily="34" charset="0"/>
                          <a:ea typeface="+mn-ea"/>
                          <a:cs typeface="Arial" pitchFamily="34" charset="0"/>
                        </a:rPr>
                        <a:t>tát</a:t>
                      </a:r>
                      <a:r>
                        <a:rPr lang="en-US" sz="2200" i="0" kern="1200" baseline="0" dirty="0" smtClean="0">
                          <a:solidFill>
                            <a:schemeClr val="dk1"/>
                          </a:solidFill>
                          <a:effectLst/>
                          <a:latin typeface="Arial" pitchFamily="34" charset="0"/>
                          <a:ea typeface="+mn-ea"/>
                          <a:cs typeface="Arial" pitchFamily="34" charset="0"/>
                        </a:rPr>
                        <a:t>, </a:t>
                      </a:r>
                      <a:r>
                        <a:rPr lang="en-US" sz="2200" i="0" kern="1200" baseline="0" dirty="0" err="1" smtClean="0">
                          <a:solidFill>
                            <a:schemeClr val="dk1"/>
                          </a:solidFill>
                          <a:effectLst/>
                          <a:latin typeface="Arial" pitchFamily="34" charset="0"/>
                          <a:ea typeface="+mn-ea"/>
                          <a:cs typeface="Arial" pitchFamily="34" charset="0"/>
                        </a:rPr>
                        <a:t>nhéo</a:t>
                      </a:r>
                      <a:r>
                        <a:rPr lang="en-US" sz="2200" i="0" kern="1200" baseline="0" dirty="0" smtClean="0">
                          <a:solidFill>
                            <a:schemeClr val="dk1"/>
                          </a:solidFill>
                          <a:effectLst/>
                          <a:latin typeface="Arial" pitchFamily="34" charset="0"/>
                          <a:ea typeface="+mn-ea"/>
                          <a:cs typeface="Arial" pitchFamily="34" charset="0"/>
                        </a:rPr>
                        <a:t>,….</a:t>
                      </a:r>
                      <a:r>
                        <a:rPr lang="vi-VN" sz="2200" b="0" i="0" kern="1200" dirty="0" smtClean="0">
                          <a:solidFill>
                            <a:schemeClr val="dk1"/>
                          </a:solidFill>
                          <a:effectLst/>
                          <a:latin typeface="Arial" pitchFamily="34" charset="0"/>
                          <a:ea typeface="+mn-ea"/>
                          <a:cs typeface="Arial" pitchFamily="34" charset="0"/>
                        </a:rPr>
                        <a:t> đối xử tồi tệ </a:t>
                      </a:r>
                      <a:r>
                        <a:rPr lang="en-US" sz="2200" b="0" i="0" kern="1200" dirty="0" smtClean="0">
                          <a:solidFill>
                            <a:schemeClr val="dk1"/>
                          </a:solidFill>
                          <a:effectLst/>
                          <a:latin typeface="Arial" pitchFamily="34" charset="0"/>
                          <a:ea typeface="+mn-ea"/>
                          <a:cs typeface="Arial" pitchFamily="34" charset="0"/>
                        </a:rPr>
                        <a:t>v</a:t>
                      </a:r>
                      <a:r>
                        <a:rPr lang="vi-VN" sz="2200" b="0" i="0" kern="1200" dirty="0" smtClean="0">
                          <a:solidFill>
                            <a:schemeClr val="dk1"/>
                          </a:solidFill>
                          <a:effectLst/>
                          <a:latin typeface="Arial" pitchFamily="34" charset="0"/>
                          <a:ea typeface="+mn-ea"/>
                          <a:cs typeface="Arial" pitchFamily="34" charset="0"/>
                        </a:rPr>
                        <a:t>ới trẻ; bắt trẻ em nhịn ăn, uống, hạn chế vệ sinh cá nhân</a:t>
                      </a:r>
                      <a:r>
                        <a:rPr lang="en-US" sz="2200" b="0" i="0" kern="1200" dirty="0" smtClean="0">
                          <a:solidFill>
                            <a:schemeClr val="dk1"/>
                          </a:solidFill>
                          <a:effectLst/>
                          <a:latin typeface="Arial" pitchFamily="34" charset="0"/>
                          <a:ea typeface="+mn-ea"/>
                          <a:cs typeface="Arial" pitchFamily="34" charset="0"/>
                        </a:rPr>
                        <a:t>…..</a:t>
                      </a:r>
                      <a:endParaRPr lang="en-US" sz="2200" i="0" kern="1200" dirty="0" smtClean="0">
                        <a:solidFill>
                          <a:schemeClr val="dk1"/>
                        </a:solidFill>
                        <a:effectLst/>
                        <a:latin typeface="Arial" pitchFamily="34" charset="0"/>
                        <a:ea typeface="+mn-ea"/>
                        <a:cs typeface="Arial" pitchFamily="34" charset="0"/>
                      </a:endParaRPr>
                    </a:p>
                  </a:txBody>
                  <a:tcPr/>
                </a:tc>
                <a:extLst>
                  <a:ext uri="{0D108BD9-81ED-4DB2-BD59-A6C34878D82A}">
                    <a16:rowId xmlns="" xmlns:a16="http://schemas.microsoft.com/office/drawing/2014/main" val="10001"/>
                  </a:ext>
                </a:extLst>
              </a:tr>
              <a:tr h="1405051">
                <a:tc>
                  <a:txBody>
                    <a:bodyPr/>
                    <a:lstStyle/>
                    <a:p>
                      <a:pPr algn="ctr"/>
                      <a:r>
                        <a:rPr lang="en-US" sz="2200" smtClean="0">
                          <a:latin typeface="Arial" pitchFamily="34" charset="0"/>
                          <a:cs typeface="Arial" pitchFamily="34" charset="0"/>
                        </a:rPr>
                        <a:t>12</a:t>
                      </a:r>
                      <a:endParaRPr lang="en-US" sz="2200">
                        <a:latin typeface="Arial" pitchFamily="34" charset="0"/>
                        <a:cs typeface="Arial"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200" b="0" i="0" kern="1200" dirty="0" smtClean="0">
                          <a:solidFill>
                            <a:schemeClr val="dk1"/>
                          </a:solidFill>
                          <a:effectLst/>
                          <a:latin typeface="Arial" pitchFamily="34" charset="0"/>
                          <a:ea typeface="+mn-ea"/>
                          <a:cs typeface="Arial" pitchFamily="34" charset="0"/>
                        </a:rPr>
                        <a:t>Gây xúc phạm nhân phẩm, lăng nhục, chửi mắng, đe dọa, làm nhục, sao nhãng ảnh hưởng đến sự phát triển của trẻ em.</a:t>
                      </a:r>
                      <a:endParaRPr lang="en-US" sz="2200" i="0" kern="1200" dirty="0" smtClean="0">
                        <a:solidFill>
                          <a:schemeClr val="dk1"/>
                        </a:solidFill>
                        <a:effectLst/>
                        <a:latin typeface="Arial" pitchFamily="34" charset="0"/>
                        <a:ea typeface="+mn-ea"/>
                        <a:cs typeface="Arial"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300376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 y="-1712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818932" y="1844824"/>
            <a:ext cx="7700312" cy="3312368"/>
          </a:xfrm>
          <a:prstGeom prst="rect">
            <a:avLst/>
          </a:prstGeom>
        </p:spPr>
        <p:txBody>
          <a:bodyPr vert="horz" lIns="91440" tIns="45720" rIns="91440" bIns="45720" rtlCol="0">
            <a:noAutofit/>
          </a:bodyPr>
          <a:lstStyle>
            <a:defPPr>
              <a:defRPr lang="en-US"/>
            </a:defPPr>
            <a:lvl1pPr indent="354013" algn="just">
              <a:spcBef>
                <a:spcPct val="20000"/>
              </a:spcBef>
              <a:buFont typeface="Arial" pitchFamily="34" charset="0"/>
              <a:buNone/>
              <a:defRPr sz="3200">
                <a:solidFill>
                  <a:schemeClr val="tx2">
                    <a:lumMod val="50000"/>
                  </a:schemeClr>
                </a:solidFill>
                <a:latin typeface="Arial" pitchFamily="34" charset="0"/>
                <a:cs typeface="Arial"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i="1" dirty="0" smtClean="0"/>
              <a:t>(Theo </a:t>
            </a:r>
            <a:r>
              <a:rPr lang="en-US" sz="2400" i="1" dirty="0" err="1" smtClean="0"/>
              <a:t>Điều</a:t>
            </a:r>
            <a:r>
              <a:rPr lang="en-US" sz="2400" i="1" dirty="0" smtClean="0"/>
              <a:t> </a:t>
            </a:r>
            <a:r>
              <a:rPr lang="en-US" sz="2400" i="1" dirty="0"/>
              <a:t>4, </a:t>
            </a:r>
            <a:r>
              <a:rPr lang="en-US" sz="2400" i="1" dirty="0" err="1"/>
              <a:t>Luật</a:t>
            </a:r>
            <a:r>
              <a:rPr lang="en-US" sz="2400" i="1" dirty="0"/>
              <a:t> </a:t>
            </a:r>
            <a:r>
              <a:rPr lang="en-US" sz="2400" i="1" dirty="0" err="1"/>
              <a:t>số</a:t>
            </a:r>
            <a:r>
              <a:rPr lang="en-US" sz="2400" i="1" dirty="0"/>
              <a:t> 102/2016/</a:t>
            </a:r>
            <a:r>
              <a:rPr lang="en-US" sz="2400" i="1" dirty="0" err="1"/>
              <a:t>QH13</a:t>
            </a:r>
            <a:r>
              <a:rPr lang="en-US" sz="2400" i="1" dirty="0" smtClean="0"/>
              <a:t>)</a:t>
            </a:r>
            <a:r>
              <a:rPr lang="en-US" sz="2400" b="1" dirty="0"/>
              <a:t> </a:t>
            </a:r>
            <a:r>
              <a:rPr lang="en-US" sz="2400" b="1" dirty="0" err="1" smtClean="0"/>
              <a:t>bạo</a:t>
            </a:r>
            <a:r>
              <a:rPr lang="en-US" sz="2400" b="1" dirty="0" smtClean="0"/>
              <a:t> </a:t>
            </a:r>
            <a:r>
              <a:rPr lang="en-US" sz="2400" b="1" dirty="0" err="1" smtClean="0"/>
              <a:t>lực</a:t>
            </a:r>
            <a:r>
              <a:rPr lang="en-US" sz="2400" b="1" dirty="0" smtClean="0"/>
              <a:t> </a:t>
            </a:r>
            <a:r>
              <a:rPr lang="en-US" sz="2400" b="1" dirty="0" err="1" smtClean="0"/>
              <a:t>trẻ</a:t>
            </a:r>
            <a:r>
              <a:rPr lang="en-US" sz="2400" b="1" dirty="0" smtClean="0"/>
              <a:t> </a:t>
            </a:r>
            <a:r>
              <a:rPr lang="en-US" sz="2400" b="1" dirty="0" err="1" smtClean="0"/>
              <a:t>em</a:t>
            </a:r>
            <a:r>
              <a:rPr lang="en-US" sz="2400" b="1" dirty="0" smtClean="0"/>
              <a:t> </a:t>
            </a:r>
            <a:r>
              <a:rPr lang="en-US" sz="2400" b="1" dirty="0" err="1" smtClean="0"/>
              <a:t>là</a:t>
            </a:r>
            <a:r>
              <a:rPr lang="en-US" sz="2400" b="1" dirty="0" smtClean="0"/>
              <a:t> </a:t>
            </a:r>
            <a:r>
              <a:rPr lang="en-US" sz="2400" b="1" dirty="0" err="1"/>
              <a:t>một</a:t>
            </a:r>
            <a:r>
              <a:rPr lang="en-US" sz="2400" b="1" dirty="0"/>
              <a:t> </a:t>
            </a:r>
            <a:r>
              <a:rPr lang="en-US" sz="2400" b="1" dirty="0" err="1"/>
              <a:t>trong</a:t>
            </a:r>
            <a:r>
              <a:rPr lang="en-US" sz="2400" b="1" dirty="0"/>
              <a:t> </a:t>
            </a:r>
            <a:r>
              <a:rPr lang="en-US" sz="2400" b="1" dirty="0" err="1"/>
              <a:t>các</a:t>
            </a:r>
            <a:r>
              <a:rPr lang="en-US" sz="2400" b="1" dirty="0"/>
              <a:t> </a:t>
            </a:r>
            <a:r>
              <a:rPr lang="en-US" sz="2400" b="1" dirty="0" err="1"/>
              <a:t>hành</a:t>
            </a:r>
            <a:r>
              <a:rPr lang="en-US" sz="2400" b="1" dirty="0"/>
              <a:t> vi: </a:t>
            </a:r>
            <a:endParaRPr lang="en-US" sz="2400" i="1" dirty="0"/>
          </a:p>
          <a:p>
            <a:pPr marL="342900" indent="-342900">
              <a:buFont typeface="Wingdings" pitchFamily="2" charset="2"/>
              <a:buChar char="§"/>
            </a:pPr>
            <a:r>
              <a:rPr lang="en-US" sz="2400" dirty="0" err="1" smtClean="0"/>
              <a:t>Hành</a:t>
            </a:r>
            <a:r>
              <a:rPr lang="en-US" sz="2400" dirty="0" smtClean="0"/>
              <a:t> </a:t>
            </a:r>
            <a:r>
              <a:rPr lang="en-US" sz="2400" dirty="0" err="1"/>
              <a:t>hạ</a:t>
            </a:r>
            <a:r>
              <a:rPr lang="en-US" sz="2400" dirty="0"/>
              <a:t>, </a:t>
            </a:r>
            <a:r>
              <a:rPr lang="en-US" sz="2400" dirty="0" err="1"/>
              <a:t>ngược</a:t>
            </a:r>
            <a:r>
              <a:rPr lang="en-US" sz="2400" dirty="0"/>
              <a:t> </a:t>
            </a:r>
            <a:r>
              <a:rPr lang="en-US" sz="2400" dirty="0" err="1"/>
              <a:t>đãi</a:t>
            </a:r>
            <a:r>
              <a:rPr lang="en-US" sz="2400" dirty="0"/>
              <a:t>, </a:t>
            </a:r>
            <a:r>
              <a:rPr lang="en-US" sz="2400" dirty="0" err="1"/>
              <a:t>đánh</a:t>
            </a:r>
            <a:r>
              <a:rPr lang="en-US" sz="2400" dirty="0"/>
              <a:t> </a:t>
            </a:r>
            <a:r>
              <a:rPr lang="en-US" sz="2400" dirty="0" err="1"/>
              <a:t>đập</a:t>
            </a:r>
            <a:r>
              <a:rPr lang="en-US" sz="2400" dirty="0"/>
              <a:t>;</a:t>
            </a:r>
          </a:p>
          <a:p>
            <a:pPr marL="342900" indent="-342900">
              <a:buFont typeface="Wingdings" pitchFamily="2" charset="2"/>
              <a:buChar char="§"/>
            </a:pPr>
            <a:r>
              <a:rPr lang="en-US" sz="2400" dirty="0" err="1"/>
              <a:t>Xâm</a:t>
            </a:r>
            <a:r>
              <a:rPr lang="en-US" sz="2400" dirty="0"/>
              <a:t> </a:t>
            </a:r>
            <a:r>
              <a:rPr lang="en-US" sz="2400" dirty="0" err="1"/>
              <a:t>hại</a:t>
            </a:r>
            <a:r>
              <a:rPr lang="en-US" sz="2400" dirty="0"/>
              <a:t> </a:t>
            </a:r>
            <a:r>
              <a:rPr lang="en-US" sz="2400" dirty="0" err="1"/>
              <a:t>thân</a:t>
            </a:r>
            <a:r>
              <a:rPr lang="en-US" sz="2400" dirty="0"/>
              <a:t> </a:t>
            </a:r>
            <a:r>
              <a:rPr lang="en-US" sz="2400" dirty="0" err="1"/>
              <a:t>thể</a:t>
            </a:r>
            <a:r>
              <a:rPr lang="en-US" sz="2400" dirty="0"/>
              <a:t>, </a:t>
            </a:r>
            <a:r>
              <a:rPr lang="en-US" sz="2400" dirty="0" err="1"/>
              <a:t>sức</a:t>
            </a:r>
            <a:r>
              <a:rPr lang="en-US" sz="2400" dirty="0"/>
              <a:t> </a:t>
            </a:r>
            <a:r>
              <a:rPr lang="en-US" sz="2400" dirty="0" err="1"/>
              <a:t>khỏe</a:t>
            </a:r>
            <a:r>
              <a:rPr lang="en-US" sz="2400" dirty="0"/>
              <a:t>; </a:t>
            </a:r>
          </a:p>
          <a:p>
            <a:pPr marL="342900" indent="-342900">
              <a:buFont typeface="Wingdings" pitchFamily="2" charset="2"/>
              <a:buChar char="§"/>
            </a:pPr>
            <a:r>
              <a:rPr lang="en-US" sz="2400" dirty="0" err="1"/>
              <a:t>Lăng</a:t>
            </a:r>
            <a:r>
              <a:rPr lang="en-US" sz="2400" dirty="0"/>
              <a:t> </a:t>
            </a:r>
            <a:r>
              <a:rPr lang="en-US" sz="2400" dirty="0" err="1"/>
              <a:t>mạ</a:t>
            </a:r>
            <a:r>
              <a:rPr lang="en-US" sz="2400" dirty="0"/>
              <a:t>, </a:t>
            </a:r>
            <a:r>
              <a:rPr lang="en-US" sz="2400" dirty="0" err="1"/>
              <a:t>xúc</a:t>
            </a:r>
            <a:r>
              <a:rPr lang="en-US" sz="2400" dirty="0"/>
              <a:t> </a:t>
            </a:r>
            <a:r>
              <a:rPr lang="en-US" sz="2400" dirty="0" err="1"/>
              <a:t>phạm</a:t>
            </a:r>
            <a:r>
              <a:rPr lang="en-US" sz="2400" dirty="0"/>
              <a:t> </a:t>
            </a:r>
            <a:r>
              <a:rPr lang="en-US" sz="2400" dirty="0" err="1"/>
              <a:t>danh</a:t>
            </a:r>
            <a:r>
              <a:rPr lang="en-US" sz="2400" dirty="0"/>
              <a:t> </a:t>
            </a:r>
            <a:r>
              <a:rPr lang="en-US" sz="2400" dirty="0" err="1"/>
              <a:t>dự</a:t>
            </a:r>
            <a:r>
              <a:rPr lang="en-US" sz="2400" dirty="0"/>
              <a:t>, </a:t>
            </a:r>
            <a:r>
              <a:rPr lang="en-US" sz="2400" dirty="0" err="1"/>
              <a:t>nhân</a:t>
            </a:r>
            <a:r>
              <a:rPr lang="en-US" sz="2400" dirty="0"/>
              <a:t> </a:t>
            </a:r>
            <a:r>
              <a:rPr lang="en-US" sz="2400" dirty="0" err="1"/>
              <a:t>phẩm</a:t>
            </a:r>
            <a:r>
              <a:rPr lang="en-US" sz="2400" dirty="0"/>
              <a:t>; </a:t>
            </a:r>
          </a:p>
          <a:p>
            <a:pPr marL="342900" indent="-342900">
              <a:buFont typeface="Wingdings" pitchFamily="2" charset="2"/>
              <a:buChar char="§"/>
            </a:pPr>
            <a:r>
              <a:rPr lang="en-US" sz="2400" dirty="0" err="1"/>
              <a:t>Cô</a:t>
            </a:r>
            <a:r>
              <a:rPr lang="en-US" sz="2400" dirty="0"/>
              <a:t> </a:t>
            </a:r>
            <a:r>
              <a:rPr lang="en-US" sz="2400" dirty="0" err="1"/>
              <a:t>lập</a:t>
            </a:r>
            <a:r>
              <a:rPr lang="en-US" sz="2400" dirty="0"/>
              <a:t>, </a:t>
            </a:r>
            <a:r>
              <a:rPr lang="en-US" sz="2400" dirty="0" err="1"/>
              <a:t>xua</a:t>
            </a:r>
            <a:r>
              <a:rPr lang="en-US" sz="2400" dirty="0"/>
              <a:t> </a:t>
            </a:r>
            <a:r>
              <a:rPr lang="en-US" sz="2400" dirty="0" err="1"/>
              <a:t>đuổi</a:t>
            </a:r>
            <a:r>
              <a:rPr lang="en-US" sz="2400" dirty="0"/>
              <a:t> </a:t>
            </a:r>
            <a:r>
              <a:rPr lang="en-US" sz="2400" dirty="0" err="1"/>
              <a:t>và</a:t>
            </a:r>
            <a:r>
              <a:rPr lang="en-US" sz="2400" dirty="0"/>
              <a:t> </a:t>
            </a:r>
            <a:r>
              <a:rPr lang="en-US" sz="2400" dirty="0" err="1"/>
              <a:t>các</a:t>
            </a:r>
            <a:r>
              <a:rPr lang="en-US" sz="2400" dirty="0"/>
              <a:t> </a:t>
            </a:r>
            <a:r>
              <a:rPr lang="en-US" sz="2400" dirty="0" err="1"/>
              <a:t>hành</a:t>
            </a:r>
            <a:r>
              <a:rPr lang="en-US" sz="2400" dirty="0"/>
              <a:t> vi </a:t>
            </a:r>
            <a:r>
              <a:rPr lang="en-US" sz="2400" dirty="0" err="1"/>
              <a:t>cố</a:t>
            </a:r>
            <a:r>
              <a:rPr lang="en-US" sz="2400" dirty="0"/>
              <a:t> ý </a:t>
            </a:r>
            <a:r>
              <a:rPr lang="en-US" sz="2400" dirty="0" err="1"/>
              <a:t>khác</a:t>
            </a:r>
            <a:r>
              <a:rPr lang="en-US" sz="2400" dirty="0"/>
              <a:t> </a:t>
            </a:r>
            <a:r>
              <a:rPr lang="en-US" sz="2400" dirty="0" err="1"/>
              <a:t>gây</a:t>
            </a:r>
            <a:r>
              <a:rPr lang="en-US" sz="2400" dirty="0"/>
              <a:t> </a:t>
            </a:r>
            <a:r>
              <a:rPr lang="en-US" sz="2400" dirty="0" err="1"/>
              <a:t>tổn</a:t>
            </a:r>
            <a:r>
              <a:rPr lang="en-US" sz="2400" dirty="0"/>
              <a:t> </a:t>
            </a:r>
            <a:r>
              <a:rPr lang="en-US" sz="2400" dirty="0" err="1"/>
              <a:t>hại</a:t>
            </a:r>
            <a:r>
              <a:rPr lang="en-US" sz="2400" dirty="0"/>
              <a:t> </a:t>
            </a:r>
            <a:r>
              <a:rPr lang="en-US" sz="2400" dirty="0" err="1"/>
              <a:t>về</a:t>
            </a:r>
            <a:r>
              <a:rPr lang="en-US" sz="2400" dirty="0"/>
              <a:t> </a:t>
            </a:r>
            <a:r>
              <a:rPr lang="en-US" sz="2400" dirty="0" err="1"/>
              <a:t>thể</a:t>
            </a:r>
            <a:r>
              <a:rPr lang="en-US" sz="2400" dirty="0"/>
              <a:t> </a:t>
            </a:r>
            <a:r>
              <a:rPr lang="en-US" sz="2400" dirty="0" err="1"/>
              <a:t>chất</a:t>
            </a:r>
            <a:r>
              <a:rPr lang="en-US" sz="2400" dirty="0"/>
              <a:t>, </a:t>
            </a:r>
            <a:r>
              <a:rPr lang="en-US" sz="2400" dirty="0" err="1"/>
              <a:t>tinh</a:t>
            </a:r>
            <a:r>
              <a:rPr lang="en-US" sz="2400" dirty="0"/>
              <a:t> </a:t>
            </a:r>
            <a:r>
              <a:rPr lang="en-US" sz="2400" dirty="0" err="1"/>
              <a:t>thần</a:t>
            </a:r>
            <a:r>
              <a:rPr lang="en-US" sz="2400" dirty="0"/>
              <a:t> </a:t>
            </a:r>
            <a:r>
              <a:rPr lang="en-US" sz="2400" dirty="0" err="1"/>
              <a:t>của</a:t>
            </a:r>
            <a:r>
              <a:rPr lang="en-US" sz="2400" dirty="0"/>
              <a:t> </a:t>
            </a:r>
            <a:r>
              <a:rPr lang="en-US" sz="2400" dirty="0" err="1"/>
              <a:t>trẻ</a:t>
            </a:r>
            <a:r>
              <a:rPr lang="en-US" sz="2400" dirty="0"/>
              <a:t> </a:t>
            </a:r>
            <a:r>
              <a:rPr lang="en-US" sz="2400" dirty="0" err="1" smtClean="0"/>
              <a:t>em</a:t>
            </a:r>
            <a:r>
              <a:rPr lang="en-US" sz="2400" dirty="0" smtClean="0"/>
              <a:t>. </a:t>
            </a:r>
            <a:endParaRPr lang="en-US" sz="2400" dirty="0"/>
          </a:p>
        </p:txBody>
      </p:sp>
      <p:sp>
        <p:nvSpPr>
          <p:cNvPr id="4" name="TextBox 3"/>
          <p:cNvSpPr txBox="1"/>
          <p:nvPr/>
        </p:nvSpPr>
        <p:spPr>
          <a:xfrm>
            <a:off x="1043608" y="478413"/>
            <a:ext cx="4536504" cy="646331"/>
          </a:xfrm>
          <a:prstGeom prst="rect">
            <a:avLst/>
          </a:prstGeom>
          <a:noFill/>
        </p:spPr>
        <p:txBody>
          <a:bodyPr wrap="square" rtlCol="0">
            <a:spAutoFit/>
          </a:bodyPr>
          <a:lstStyle/>
          <a:p>
            <a:r>
              <a:rPr lang="en-US" sz="3600" b="1">
                <a:solidFill>
                  <a:schemeClr val="accent1">
                    <a:lumMod val="50000"/>
                  </a:schemeClr>
                </a:solidFill>
                <a:latin typeface="Times New Roman" pitchFamily="18" charset="0"/>
                <a:cs typeface="Times New Roman" pitchFamily="18" charset="0"/>
              </a:rPr>
              <a:t>BẠO LỰC TRẺ </a:t>
            </a:r>
            <a:r>
              <a:rPr lang="en-US" sz="3600" b="1" smtClean="0">
                <a:solidFill>
                  <a:schemeClr val="accent1">
                    <a:lumMod val="50000"/>
                  </a:schemeClr>
                </a:solidFill>
                <a:latin typeface="Times New Roman" pitchFamily="18" charset="0"/>
                <a:cs typeface="Times New Roman" pitchFamily="18" charset="0"/>
              </a:rPr>
              <a:t>EM</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526553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8"/>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3568" y="692696"/>
            <a:ext cx="5482952" cy="1143000"/>
          </a:xfrm>
        </p:spPr>
        <p:txBody>
          <a:bodyPr>
            <a:noAutofit/>
          </a:bodyPr>
          <a:lstStyle/>
          <a:p>
            <a:r>
              <a:rPr lang="en-US" sz="3600" b="1" dirty="0" err="1" smtClean="0">
                <a:solidFill>
                  <a:srgbClr val="FF0000"/>
                </a:solidFill>
                <a:latin typeface="Times New Roman" pitchFamily="18" charset="0"/>
                <a:cs typeface="Times New Roman" pitchFamily="18" charset="0"/>
              </a:rPr>
              <a:t>DẤU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NHẬN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HÀNH</a:t>
            </a:r>
            <a:endParaRPr lang="en-US" sz="36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a:stretch>
            <a:fillRect/>
          </a:stretch>
        </p:blipFill>
        <p:spPr>
          <a:xfrm>
            <a:off x="1475656" y="2334113"/>
            <a:ext cx="6107936" cy="3111111"/>
          </a:xfrm>
          <a:prstGeom prst="rect">
            <a:avLst/>
          </a:prstGeom>
        </p:spPr>
      </p:pic>
    </p:spTree>
    <p:extLst>
      <p:ext uri="{BB962C8B-B14F-4D97-AF65-F5344CB8AC3E}">
        <p14:creationId xmlns:p14="http://schemas.microsoft.com/office/powerpoint/2010/main" val="28108568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419276"/>
            <a:ext cx="7920880" cy="3600400"/>
          </a:xfrm>
        </p:spPr>
        <p:txBody>
          <a:bodyPr>
            <a:noAutofit/>
          </a:bodyPr>
          <a:lstStyle/>
          <a:p>
            <a:pPr marL="0" indent="354013" algn="just">
              <a:buNone/>
            </a:pP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tổn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thương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định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endParaRPr lang="en-US" sz="2800" dirty="0" smtClean="0">
              <a:solidFill>
                <a:srgbClr val="002060"/>
              </a:solidFill>
              <a:latin typeface="Times New Roman" pitchFamily="18" charset="0"/>
              <a:cs typeface="Times New Roman" pitchFamily="18" charset="0"/>
            </a:endParaRPr>
          </a:p>
          <a:p>
            <a:pPr marL="628650" lvl="1" algn="just">
              <a:buFont typeface="Wingdings" pitchFamily="2" charset="2"/>
              <a:buChar char="§"/>
            </a:pPr>
            <a:r>
              <a:rPr lang="en-US" dirty="0" err="1">
                <a:solidFill>
                  <a:srgbClr val="002060"/>
                </a:solidFill>
                <a:latin typeface="Times New Roman" pitchFamily="18" charset="0"/>
                <a:cs typeface="Times New Roman" pitchFamily="18" charset="0"/>
              </a:rPr>
              <a:t>H</a:t>
            </a:r>
            <a:r>
              <a:rPr lang="en-US" dirty="0" err="1" smtClean="0">
                <a:solidFill>
                  <a:srgbClr val="002060"/>
                </a:solidFill>
                <a:latin typeface="Times New Roman" pitchFamily="18" charset="0"/>
                <a:cs typeface="Times New Roman" pitchFamily="18" charset="0"/>
              </a:rPr>
              <a:t>ình</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vết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bầm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tím</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sưng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lằn</a:t>
            </a:r>
            <a:r>
              <a:rPr lang="en-US" dirty="0" smtClean="0">
                <a:solidFill>
                  <a:srgbClr val="002060"/>
                </a:solidFill>
                <a:latin typeface="Times New Roman" pitchFamily="18" charset="0"/>
                <a:cs typeface="Times New Roman" pitchFamily="18" charset="0"/>
              </a:rPr>
              <a:t>, .… </a:t>
            </a:r>
          </a:p>
          <a:p>
            <a:pPr marL="457200" lvl="1" indent="-114300" algn="just">
              <a:buFont typeface="Wingdings" pitchFamily="2" charset="2"/>
              <a:buChar char="§"/>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tổn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thương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trẻ</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đau</a:t>
            </a:r>
            <a:r>
              <a:rPr lang="en-US" dirty="0">
                <a:solidFill>
                  <a:srgbClr val="002060"/>
                </a:solidFill>
                <a:latin typeface="Times New Roman" pitchFamily="18" charset="0"/>
                <a:cs typeface="Times New Roman" pitchFamily="18" charset="0"/>
              </a:rPr>
              <a:t>: </a:t>
            </a:r>
            <a:endParaRPr lang="en-US" dirty="0" smtClean="0">
              <a:solidFill>
                <a:srgbClr val="002060"/>
              </a:solidFill>
              <a:latin typeface="Times New Roman" pitchFamily="18" charset="0"/>
              <a:cs typeface="Times New Roman" pitchFamily="18" charset="0"/>
            </a:endParaRPr>
          </a:p>
          <a:p>
            <a:pPr marL="63500" lvl="1" indent="0" algn="just">
              <a:buNone/>
            </a:pPr>
            <a:r>
              <a:rPr lang="en-US" dirty="0" err="1" smtClean="0">
                <a:solidFill>
                  <a:srgbClr val="002060"/>
                </a:solidFill>
                <a:latin typeface="Times New Roman" pitchFamily="18" charset="0"/>
                <a:cs typeface="Times New Roman" pitchFamily="18" charset="0"/>
              </a:rPr>
              <a:t>Trẻ</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trẻ</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thấy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đau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khóc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người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lớn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chạm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chỗ</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đau</a:t>
            </a:r>
            <a:r>
              <a:rPr lang="en-US" dirty="0" smtClean="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p:txBody>
      </p:sp>
      <p:sp>
        <p:nvSpPr>
          <p:cNvPr id="7" name="Title 1"/>
          <p:cNvSpPr>
            <a:spLocks noGrp="1"/>
          </p:cNvSpPr>
          <p:nvPr>
            <p:ph type="title"/>
          </p:nvPr>
        </p:nvSpPr>
        <p:spPr>
          <a:xfrm>
            <a:off x="323528" y="724198"/>
            <a:ext cx="5760640" cy="1143000"/>
          </a:xfrm>
        </p:spPr>
        <p:txBody>
          <a:bodyPr>
            <a:noAutofit/>
          </a:bodyPr>
          <a:lstStyle/>
          <a:p>
            <a:r>
              <a:rPr lang="en-US" sz="3600" b="1" dirty="0" err="1" smtClean="0">
                <a:solidFill>
                  <a:srgbClr val="002060"/>
                </a:solidFill>
                <a:latin typeface="Times New Roman" pitchFamily="18" charset="0"/>
                <a:cs typeface="Times New Roman" pitchFamily="18" charset="0"/>
              </a:rPr>
              <a:t>DẤU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HIỆU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VỀ</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THỂ</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CHẤT</a:t>
            </a:r>
            <a:endParaRPr lang="en-US" sz="3600" b="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332656"/>
            <a:ext cx="3175000" cy="2070100"/>
          </a:xfrm>
          <a:prstGeom prst="rect">
            <a:avLst/>
          </a:prstGeom>
          <a:ln>
            <a:noFill/>
          </a:ln>
          <a:effectLst>
            <a:softEdge rad="112500"/>
          </a:effectLst>
        </p:spPr>
      </p:pic>
    </p:spTree>
    <p:extLst>
      <p:ext uri="{BB962C8B-B14F-4D97-AF65-F5344CB8AC3E}">
        <p14:creationId xmlns:p14="http://schemas.microsoft.com/office/powerpoint/2010/main" val="2109714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22" presetClass="entr" presetSubtype="8"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0600" y="1700808"/>
            <a:ext cx="5544616" cy="4176464"/>
          </a:xfrm>
        </p:spPr>
        <p:txBody>
          <a:bodyPr>
            <a:noAutofit/>
          </a:bodyPr>
          <a:lstStyle/>
          <a:p>
            <a:pPr lvl="0" algn="just">
              <a:buFont typeface="Wingdings" pitchFamily="2" charset="2"/>
              <a:buChar char="§"/>
            </a:pP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biểu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sợ</a:t>
            </a:r>
            <a:r>
              <a:rPr lang="en-US" sz="2400" dirty="0">
                <a:solidFill>
                  <a:srgbClr val="002060"/>
                </a:solidFill>
                <a:latin typeface="Arial" pitchFamily="34" charset="0"/>
                <a:cs typeface="Arial" pitchFamily="34" charset="0"/>
              </a:rPr>
              <a:t>, lo </a:t>
            </a:r>
            <a:r>
              <a:rPr lang="en-US" sz="2400" dirty="0" err="1">
                <a:solidFill>
                  <a:srgbClr val="002060"/>
                </a:solidFill>
                <a:latin typeface="Arial" pitchFamily="34" charset="0"/>
                <a:cs typeface="Arial" pitchFamily="34" charset="0"/>
              </a:rPr>
              <a:t>lắng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nhắc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đến</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ai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đó</a:t>
            </a:r>
            <a:r>
              <a:rPr lang="en-US" sz="2400" dirty="0">
                <a:solidFill>
                  <a:srgbClr val="002060"/>
                </a:solidFill>
                <a:latin typeface="Arial" pitchFamily="34" charset="0"/>
                <a:cs typeface="Arial" pitchFamily="34" charset="0"/>
              </a:rPr>
              <a:t>.</a:t>
            </a:r>
          </a:p>
          <a:p>
            <a:pPr lvl="0" algn="just">
              <a:buFont typeface="Wingdings" pitchFamily="2" charset="2"/>
              <a:buChar char="§"/>
            </a:pP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biểu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hoảng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loạn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bất</a:t>
            </a:r>
            <a:r>
              <a:rPr lang="en-US" sz="2400" dirty="0">
                <a:solidFill>
                  <a:srgbClr val="002060"/>
                </a:solidFill>
                <a:latin typeface="Arial" pitchFamily="34" charset="0"/>
                <a:cs typeface="Arial" pitchFamily="34" charset="0"/>
              </a:rPr>
              <a:t> an, </a:t>
            </a:r>
            <a:r>
              <a:rPr lang="en-US" sz="2400" dirty="0" err="1" smtClean="0">
                <a:solidFill>
                  <a:srgbClr val="002060"/>
                </a:solidFill>
                <a:latin typeface="Arial" pitchFamily="34" charset="0"/>
                <a:cs typeface="Arial" pitchFamily="34" charset="0"/>
              </a:rPr>
              <a:t>khóc</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vô</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cớ</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dưới</a:t>
            </a:r>
            <a:r>
              <a:rPr lang="en-US" sz="2400" dirty="0">
                <a:solidFill>
                  <a:srgbClr val="002060"/>
                </a:solidFill>
                <a:latin typeface="Arial" pitchFamily="34" charset="0"/>
                <a:cs typeface="Arial" pitchFamily="34" charset="0"/>
              </a:rPr>
              <a:t> 3 </a:t>
            </a:r>
            <a:r>
              <a:rPr lang="en-US" sz="2400" dirty="0" err="1">
                <a:solidFill>
                  <a:srgbClr val="002060"/>
                </a:solidFill>
                <a:latin typeface="Arial" pitchFamily="34" charset="0"/>
                <a:cs typeface="Arial" pitchFamily="34" charset="0"/>
              </a:rPr>
              <a:t>tuổi</a:t>
            </a:r>
            <a:r>
              <a:rPr lang="en-US" sz="2400" dirty="0">
                <a:solidFill>
                  <a:srgbClr val="002060"/>
                </a:solidFill>
                <a:latin typeface="Arial" pitchFamily="34" charset="0"/>
                <a:cs typeface="Arial" pitchFamily="34" charset="0"/>
              </a:rPr>
              <a:t>).</a:t>
            </a:r>
          </a:p>
          <a:p>
            <a:pPr algn="just">
              <a:buFont typeface="Wingdings" pitchFamily="2" charset="2"/>
              <a:buChar char="§"/>
            </a:pP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giao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tiếp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đi</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lại</a:t>
            </a:r>
            <a:r>
              <a:rPr lang="en-US" sz="2400" dirty="0" smtClean="0">
                <a:solidFill>
                  <a:srgbClr val="002060"/>
                </a:solidFill>
                <a:latin typeface="Arial" pitchFamily="34" charset="0"/>
                <a:cs typeface="Arial" pitchFamily="34" charset="0"/>
              </a:rPr>
              <a:t>.</a:t>
            </a:r>
          </a:p>
          <a:p>
            <a:pPr algn="just">
              <a:buFont typeface="Wingdings" pitchFamily="2" charset="2"/>
              <a:buChar char="§"/>
            </a:pP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ít</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giao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tiếp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bạn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nếu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bạn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bắt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nạt</a:t>
            </a:r>
            <a:r>
              <a:rPr lang="en-US" sz="2400" dirty="0">
                <a:solidFill>
                  <a:srgbClr val="002060"/>
                </a:solidFill>
                <a:latin typeface="Arial" pitchFamily="34" charset="0"/>
                <a:cs typeface="Arial" pitchFamily="34" charset="0"/>
              </a:rPr>
              <a:t>)</a:t>
            </a:r>
          </a:p>
          <a:p>
            <a:pPr lvl="0" algn="just">
              <a:buFont typeface="Wingdings" pitchFamily="2" charset="2"/>
              <a:buChar char="§"/>
            </a:pPr>
            <a:r>
              <a:rPr lang="en-US" sz="2400" dirty="0" err="1" smtClean="0">
                <a:solidFill>
                  <a:srgbClr val="002060"/>
                </a:solidFill>
                <a:latin typeface="Arial" pitchFamily="34" charset="0"/>
                <a:cs typeface="Arial" pitchFamily="34" charset="0"/>
              </a:rPr>
              <a:t>Ánh</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mắt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nhìn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tập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trung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nhìn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lâu</a:t>
            </a:r>
            <a:r>
              <a:rPr lang="en-US" sz="2400" dirty="0">
                <a:solidFill>
                  <a:srgbClr val="002060"/>
                </a:solidFill>
                <a:latin typeface="Arial" pitchFamily="34" charset="0"/>
                <a:cs typeface="Arial" pitchFamily="34" charset="0"/>
              </a:rPr>
              <a:t>.</a:t>
            </a:r>
          </a:p>
          <a:p>
            <a:pPr marL="0" lvl="0" indent="0" algn="just">
              <a:buNone/>
            </a:pPr>
            <a:endParaRPr lang="en-US" sz="2400" dirty="0" smtClean="0">
              <a:solidFill>
                <a:srgbClr val="002060"/>
              </a:solidFill>
              <a:latin typeface="Arial" pitchFamily="34" charset="0"/>
              <a:cs typeface="Arial" pitchFamily="34" charset="0"/>
            </a:endParaRPr>
          </a:p>
        </p:txBody>
      </p:sp>
      <p:sp>
        <p:nvSpPr>
          <p:cNvPr id="4" name="Title 3"/>
          <p:cNvSpPr>
            <a:spLocks noGrp="1"/>
          </p:cNvSpPr>
          <p:nvPr>
            <p:ph type="title"/>
          </p:nvPr>
        </p:nvSpPr>
        <p:spPr>
          <a:xfrm>
            <a:off x="1592064" y="548680"/>
            <a:ext cx="5770984" cy="1080120"/>
          </a:xfrm>
        </p:spPr>
        <p:txBody>
          <a:bodyPr>
            <a:normAutofit/>
          </a:bodyPr>
          <a:lstStyle/>
          <a:p>
            <a:pPr lvl="0"/>
            <a:r>
              <a:rPr lang="en-US" sz="3600" b="1" dirty="0" err="1" smtClean="0">
                <a:solidFill>
                  <a:srgbClr val="002060"/>
                </a:solidFill>
                <a:latin typeface="Times New Roman" pitchFamily="18" charset="0"/>
                <a:cs typeface="Times New Roman" pitchFamily="18" charset="0"/>
              </a:rPr>
              <a:t>DẤU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HIỆU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VỀ</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TÂM</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LÝ</a:t>
            </a:r>
            <a:endParaRPr lang="en-US" sz="36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20888"/>
            <a:ext cx="3175000" cy="2095500"/>
          </a:xfrm>
          <a:prstGeom prst="rect">
            <a:avLst/>
          </a:prstGeom>
          <a:ln>
            <a:noFill/>
          </a:ln>
          <a:effectLst>
            <a:softEdge rad="112500"/>
          </a:effectLst>
        </p:spPr>
      </p:pic>
    </p:spTree>
    <p:extLst>
      <p:ext uri="{BB962C8B-B14F-4D97-AF65-F5344CB8AC3E}">
        <p14:creationId xmlns:p14="http://schemas.microsoft.com/office/powerpoint/2010/main" val="1799912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352928" cy="5976664"/>
          </a:xfrm>
          <a:ln>
            <a:noFill/>
          </a:ln>
        </p:spPr>
        <p:style>
          <a:lnRef idx="2">
            <a:schemeClr val="accent6"/>
          </a:lnRef>
          <a:fillRef idx="1">
            <a:schemeClr val="lt1"/>
          </a:fillRef>
          <a:effectRef idx="0">
            <a:schemeClr val="accent6"/>
          </a:effectRef>
          <a:fontRef idx="minor">
            <a:schemeClr val="dk1"/>
          </a:fontRef>
        </p:style>
        <p:txBody>
          <a:bodyPr>
            <a:noAutofit/>
          </a:bodyPr>
          <a:lstStyle/>
          <a:p>
            <a:pPr lvl="0" algn="just">
              <a:buFont typeface="Wingdings" pitchFamily="2" charset="2"/>
              <a:buChar char="§"/>
            </a:pP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bất</a:t>
            </a:r>
            <a:r>
              <a:rPr lang="en-US" sz="2400" dirty="0" smtClean="0">
                <a:solidFill>
                  <a:srgbClr val="002060"/>
                </a:solidFill>
                <a:latin typeface="Arial" pitchFamily="34" charset="0"/>
                <a:cs typeface="Arial" pitchFamily="34" charset="0"/>
              </a:rPr>
              <a:t> </a:t>
            </a:r>
            <a:r>
              <a:rPr lang="en-US" sz="2400" dirty="0">
                <a:solidFill>
                  <a:srgbClr val="002060"/>
                </a:solidFill>
                <a:latin typeface="Arial" pitchFamily="34" charset="0"/>
                <a:cs typeface="Arial" pitchFamily="34" charset="0"/>
              </a:rPr>
              <a:t>an </a:t>
            </a:r>
            <a:r>
              <a:rPr lang="en-US" sz="2400" dirty="0" err="1">
                <a:solidFill>
                  <a:srgbClr val="002060"/>
                </a:solidFill>
                <a:latin typeface="Arial" pitchFamily="34" charset="0"/>
                <a:cs typeface="Arial" pitchFamily="34" charset="0"/>
              </a:rPr>
              <a:t>hoặc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khóc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rõ</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lý</a:t>
            </a:r>
            <a:r>
              <a:rPr lang="en-US" sz="2400" dirty="0">
                <a:solidFill>
                  <a:srgbClr val="002060"/>
                </a:solidFill>
                <a:latin typeface="Arial" pitchFamily="34" charset="0"/>
                <a:cs typeface="Arial" pitchFamily="34" charset="0"/>
              </a:rPr>
              <a:t> do</a:t>
            </a:r>
            <a:r>
              <a:rPr lang="en-US" sz="2400" dirty="0" smtClean="0">
                <a:solidFill>
                  <a:srgbClr val="002060"/>
                </a:solidFill>
                <a:latin typeface="Arial" pitchFamily="34" charset="0"/>
                <a:cs typeface="Arial" pitchFamily="34" charset="0"/>
              </a:rPr>
              <a:t>.</a:t>
            </a:r>
          </a:p>
          <a:p>
            <a:pPr marL="2692400" lvl="0" indent="-63500" algn="just">
              <a:buNone/>
            </a:pPr>
            <a:endParaRPr lang="en-US" sz="2400" dirty="0">
              <a:solidFill>
                <a:srgbClr val="002060"/>
              </a:solidFill>
              <a:latin typeface="Arial" pitchFamily="34" charset="0"/>
              <a:cs typeface="Arial" pitchFamily="34" charset="0"/>
            </a:endParaRPr>
          </a:p>
          <a:p>
            <a:pPr marL="3314700" lvl="0" indent="114300" algn="just">
              <a:buFont typeface="Wingdings" pitchFamily="2" charset="2"/>
              <a:buChar char="§"/>
            </a:pP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Tranh</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ảnh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kèm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vi </a:t>
            </a:r>
            <a:r>
              <a:rPr lang="en-US" sz="2400" dirty="0" err="1">
                <a:solidFill>
                  <a:srgbClr val="002060"/>
                </a:solidFill>
                <a:latin typeface="Arial" pitchFamily="34" charset="0"/>
                <a:cs typeface="Arial" pitchFamily="34" charset="0"/>
              </a:rPr>
              <a:t>tiêu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cực</a:t>
            </a:r>
            <a:r>
              <a:rPr lang="en-US" sz="2400" dirty="0" smtClean="0">
                <a:solidFill>
                  <a:srgbClr val="002060"/>
                </a:solidFill>
                <a:latin typeface="Arial" pitchFamily="34" charset="0"/>
                <a:cs typeface="Arial" pitchFamily="34" charset="0"/>
              </a:rPr>
              <a:t>.</a:t>
            </a:r>
          </a:p>
          <a:p>
            <a:pPr marL="3492500" lvl="0" indent="-63500" algn="just">
              <a:buFont typeface="Wingdings" pitchFamily="2" charset="2"/>
              <a:buChar char="§"/>
            </a:pPr>
            <a:endParaRPr lang="en-US" sz="2400" dirty="0" smtClean="0">
              <a:solidFill>
                <a:srgbClr val="002060"/>
              </a:solidFill>
              <a:latin typeface="Arial" pitchFamily="34" charset="0"/>
              <a:cs typeface="Arial" pitchFamily="34" charset="0"/>
            </a:endParaRPr>
          </a:p>
          <a:p>
            <a:pPr marL="3492500" lvl="0" indent="-63500" algn="just">
              <a:buFont typeface="Wingdings" pitchFamily="2" charset="2"/>
              <a:buChar char="§"/>
            </a:pPr>
            <a:endParaRPr lang="en-US" sz="2400" dirty="0">
              <a:solidFill>
                <a:srgbClr val="002060"/>
              </a:solidFill>
              <a:latin typeface="Arial" pitchFamily="34" charset="0"/>
              <a:cs typeface="Arial" pitchFamily="34" charset="0"/>
            </a:endParaRPr>
          </a:p>
          <a:p>
            <a:pPr lvl="0" algn="just">
              <a:buFont typeface="Wingdings" pitchFamily="2" charset="2"/>
              <a:buChar char="§"/>
            </a:pPr>
            <a:r>
              <a:rPr lang="en-US" sz="2400" dirty="0" err="1" smtClean="0">
                <a:solidFill>
                  <a:srgbClr val="002060"/>
                </a:solidFill>
                <a:latin typeface="Arial" pitchFamily="34" charset="0"/>
                <a:cs typeface="Arial" pitchFamily="34" charset="0"/>
              </a:rPr>
              <a:t>Khi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bị</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nhìn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diện</a:t>
            </a:r>
            <a:r>
              <a:rPr lang="en-US" sz="2400" dirty="0">
                <a:solidFill>
                  <a:srgbClr val="002060"/>
                </a:solidFill>
                <a:latin typeface="Arial" pitchFamily="34" charset="0"/>
                <a:cs typeface="Arial" pitchFamily="34" charset="0"/>
              </a:rPr>
              <a:t>, </a:t>
            </a:r>
            <a:endParaRPr lang="en-US" sz="2400" dirty="0" smtClean="0">
              <a:solidFill>
                <a:srgbClr val="002060"/>
              </a:solidFill>
              <a:latin typeface="Arial" pitchFamily="34" charset="0"/>
              <a:cs typeface="Arial" pitchFamily="34" charset="0"/>
            </a:endParaRPr>
          </a:p>
          <a:p>
            <a:pPr marL="0" lvl="0" indent="0" algn="just">
              <a:buNone/>
            </a:pP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dấu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ánh</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mắt</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trốn</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hoặc</a:t>
            </a:r>
            <a:r>
              <a:rPr lang="en-US" sz="2400" dirty="0">
                <a:solidFill>
                  <a:srgbClr val="002060"/>
                </a:solidFill>
                <a:latin typeface="Arial" pitchFamily="34" charset="0"/>
                <a:cs typeface="Arial" pitchFamily="34" charset="0"/>
              </a:rPr>
              <a:t> </a:t>
            </a:r>
            <a:endParaRPr lang="en-US" sz="2400" dirty="0" smtClean="0">
              <a:solidFill>
                <a:srgbClr val="002060"/>
              </a:solidFill>
              <a:latin typeface="Arial" pitchFamily="34" charset="0"/>
              <a:cs typeface="Arial" pitchFamily="34" charset="0"/>
            </a:endParaRPr>
          </a:p>
          <a:p>
            <a:pPr marL="0" lvl="0" indent="0" algn="just">
              <a:buNone/>
            </a:pPr>
            <a:r>
              <a:rPr lang="en-US" sz="2400" dirty="0" err="1" smtClean="0">
                <a:solidFill>
                  <a:srgbClr val="002060"/>
                </a:solidFill>
                <a:latin typeface="Arial" pitchFamily="34" charset="0"/>
                <a:cs typeface="Arial" pitchFamily="34" charset="0"/>
              </a:rPr>
              <a:t>lén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nhìn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họ</a:t>
            </a:r>
            <a:r>
              <a:rPr lang="en-US" sz="2400" dirty="0" smtClean="0">
                <a:solidFill>
                  <a:srgbClr val="002060"/>
                </a:solidFill>
                <a:latin typeface="Arial" pitchFamily="34" charset="0"/>
                <a:cs typeface="Arial" pitchFamily="34" charset="0"/>
              </a:rPr>
              <a:t>.</a:t>
            </a:r>
          </a:p>
          <a:p>
            <a:pPr marL="0" lvl="0" indent="0" algn="just">
              <a:buNone/>
            </a:pPr>
            <a:endParaRPr lang="en-US" sz="2400" dirty="0" smtClean="0">
              <a:solidFill>
                <a:srgbClr val="002060"/>
              </a:solidFill>
              <a:latin typeface="Arial" pitchFamily="34" charset="0"/>
              <a:cs typeface="Arial" pitchFamily="34" charset="0"/>
            </a:endParaRPr>
          </a:p>
          <a:p>
            <a:pPr marL="3606800" indent="0" algn="just">
              <a:buFont typeface="Wingdings" pitchFamily="2" charset="2"/>
              <a:buChar char="§"/>
            </a:pP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vi </a:t>
            </a:r>
            <a:r>
              <a:rPr lang="en-US" sz="2400" dirty="0" err="1">
                <a:solidFill>
                  <a:srgbClr val="002060"/>
                </a:solidFill>
                <a:latin typeface="Arial" pitchFamily="34" charset="0"/>
                <a:cs typeface="Arial" pitchFamily="34" charset="0"/>
              </a:rPr>
              <a:t>bắt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chước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động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nói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giờ</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thấy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bạn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a:p>
            <a:pPr lvl="0" algn="just">
              <a:buFont typeface="Wingdings" pitchFamily="2" charset="2"/>
              <a:buChar char="§"/>
            </a:pPr>
            <a:endParaRPr lang="en-US" sz="2400" dirty="0" smtClean="0">
              <a:solidFill>
                <a:srgbClr val="002060"/>
              </a:solidFill>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0"/>
            <a:ext cx="1963204" cy="1472403"/>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052736"/>
            <a:ext cx="2400433" cy="1601539"/>
          </a:xfrm>
          <a:prstGeom prst="rect">
            <a:avLst/>
          </a:prstGeom>
          <a:ln>
            <a:noFill/>
          </a:ln>
          <a:effectLst>
            <a:softEdge rad="1125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862" t="33651" r="56292"/>
          <a:stretch/>
        </p:blipFill>
        <p:spPr>
          <a:xfrm>
            <a:off x="5796136" y="2996952"/>
            <a:ext cx="1854899" cy="1447653"/>
          </a:xfrm>
          <a:prstGeom prst="rect">
            <a:avLst/>
          </a:prstGeom>
          <a:ln>
            <a:noFill/>
          </a:ln>
          <a:effectLst>
            <a:softEdge rad="11250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4653136"/>
            <a:ext cx="2512764" cy="1884573"/>
          </a:xfrm>
          <a:prstGeom prst="rect">
            <a:avLst/>
          </a:prstGeom>
          <a:ln>
            <a:noFill/>
          </a:ln>
          <a:effectLst>
            <a:softEdge rad="112500"/>
          </a:effectLst>
        </p:spPr>
      </p:pic>
    </p:spTree>
    <p:extLst>
      <p:ext uri="{BB962C8B-B14F-4D97-AF65-F5344CB8AC3E}">
        <p14:creationId xmlns:p14="http://schemas.microsoft.com/office/powerpoint/2010/main" val="4032651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28800"/>
            <a:ext cx="7920880" cy="4752528"/>
          </a:xfrm>
        </p:spPr>
        <p:txBody>
          <a:bodyPr>
            <a:noAutofit/>
          </a:bodyPr>
          <a:lstStyle/>
          <a:p>
            <a:pPr algn="just">
              <a:buFont typeface="Wingdings" pitchFamily="2" charset="2"/>
              <a:buChar char="§"/>
            </a:pP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tìm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hoặc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nhìn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vào</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đồ</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vật</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dùng</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để</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bạo</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lo </a:t>
            </a:r>
            <a:r>
              <a:rPr lang="en-US" sz="2400" dirty="0" err="1">
                <a:solidFill>
                  <a:srgbClr val="002060"/>
                </a:solidFill>
                <a:latin typeface="Arial" pitchFamily="34" charset="0"/>
                <a:cs typeface="Arial" pitchFamily="34" charset="0"/>
              </a:rPr>
              <a:t>lắng</a:t>
            </a:r>
            <a:r>
              <a:rPr lang="en-US" sz="2400" dirty="0">
                <a:solidFill>
                  <a:srgbClr val="002060"/>
                </a:solidFill>
                <a:latin typeface="Arial" pitchFamily="34" charset="0"/>
                <a:cs typeface="Arial" pitchFamily="34" charset="0"/>
              </a:rPr>
              <a:t>.</a:t>
            </a:r>
          </a:p>
          <a:p>
            <a:pPr algn="just">
              <a:buFont typeface="Wingdings" pitchFamily="2" charset="2"/>
              <a:buChar char="§"/>
            </a:pP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nhìn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đó</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thẳng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rắp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theo.</a:t>
            </a:r>
            <a:endParaRPr lang="en-US" sz="2400" dirty="0">
              <a:solidFill>
                <a:srgbClr val="002060"/>
              </a:solidFill>
              <a:latin typeface="Arial" pitchFamily="34" charset="0"/>
              <a:cs typeface="Arial" pitchFamily="34" charset="0"/>
            </a:endParaRPr>
          </a:p>
          <a:p>
            <a:pPr algn="just">
              <a:buFont typeface="Wingdings" pitchFamily="2" charset="2"/>
              <a:buChar char="§"/>
            </a:pP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nhạy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cảm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một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số</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từ</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lớn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nhắc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đến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nhốt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bắt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một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số</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dám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lui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một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rõ</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lý</a:t>
            </a:r>
            <a:r>
              <a:rPr lang="en-US" sz="2400" dirty="0">
                <a:solidFill>
                  <a:srgbClr val="002060"/>
                </a:solidFill>
                <a:latin typeface="Arial" pitchFamily="34" charset="0"/>
                <a:cs typeface="Arial" pitchFamily="34" charset="0"/>
              </a:rPr>
              <a:t> do.</a:t>
            </a:r>
          </a:p>
          <a:p>
            <a:pPr algn="just">
              <a:buFont typeface="Wingdings" pitchFamily="2" charset="2"/>
              <a:buChar char="§"/>
            </a:pP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nhút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thiếu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tự</a:t>
            </a:r>
            <a:r>
              <a:rPr lang="en-US" sz="2400" dirty="0">
                <a:solidFill>
                  <a:srgbClr val="002060"/>
                </a:solidFill>
                <a:latin typeface="Arial" pitchFamily="34" charset="0"/>
                <a:cs typeface="Arial" pitchFamily="34" charset="0"/>
              </a:rPr>
              <a:t> tin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bản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thân</a:t>
            </a:r>
            <a:r>
              <a:rPr lang="en-US" sz="2400" dirty="0">
                <a:solidFill>
                  <a:srgbClr val="002060"/>
                </a:solidFill>
                <a:latin typeface="Arial" pitchFamily="34" charset="0"/>
                <a:cs typeface="Arial" pitchFamily="34" charset="0"/>
              </a:rPr>
              <a:t>.</a:t>
            </a:r>
          </a:p>
          <a:p>
            <a:pPr algn="just">
              <a:buFont typeface="Wingdings" pitchFamily="2" charset="2"/>
              <a:buChar char="§"/>
            </a:pP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ngủ</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ngồi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dậy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khóc</a:t>
            </a:r>
            <a:r>
              <a:rPr lang="en-US" sz="2400" dirty="0">
                <a:solidFill>
                  <a:srgbClr val="002060"/>
                </a:solidFill>
                <a:latin typeface="Arial" pitchFamily="34" charset="0"/>
                <a:cs typeface="Arial" pitchFamily="34" charset="0"/>
              </a:rPr>
              <a:t>…</a:t>
            </a:r>
          </a:p>
          <a:p>
            <a:pPr>
              <a:buFont typeface="Wingdings" pitchFamily="2" charset="2"/>
              <a:buChar char="§"/>
            </a:pPr>
            <a:endParaRPr lang="en-US" sz="2400" dirty="0">
              <a:solidFill>
                <a:srgbClr val="002060"/>
              </a:solidFill>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88640"/>
            <a:ext cx="1428750" cy="1428750"/>
          </a:xfrm>
          <a:prstGeom prst="rect">
            <a:avLst/>
          </a:prstGeom>
          <a:ln>
            <a:noFill/>
          </a:ln>
          <a:effectLst>
            <a:softEdge rad="112500"/>
          </a:effectLst>
        </p:spPr>
      </p:pic>
    </p:spTree>
    <p:extLst>
      <p:ext uri="{BB962C8B-B14F-4D97-AF65-F5344CB8AC3E}">
        <p14:creationId xmlns:p14="http://schemas.microsoft.com/office/powerpoint/2010/main" val="3603275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48880"/>
          </a:xfrm>
        </p:spPr>
        <p:txBody>
          <a:bodyPr>
            <a:normAutofit/>
          </a:bodyPr>
          <a:lstStyle/>
          <a:p>
            <a:pPr marL="0" indent="0" algn="just">
              <a:lnSpc>
                <a:spcPct val="150000"/>
              </a:lnSpc>
              <a:spcBef>
                <a:spcPts val="0"/>
              </a:spcBef>
              <a:buNone/>
            </a:pP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Để</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xác</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định</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trẻ</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bị</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bạo</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hành</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người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lớn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cần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chú</a:t>
            </a:r>
            <a:r>
              <a:rPr lang="en-US" sz="2400" b="1" dirty="0">
                <a:solidFill>
                  <a:srgbClr val="002060"/>
                </a:solidFill>
                <a:latin typeface="Arial" pitchFamily="34" charset="0"/>
                <a:cs typeface="Arial" pitchFamily="34" charset="0"/>
              </a:rPr>
              <a:t> ý </a:t>
            </a:r>
            <a:r>
              <a:rPr lang="en-US" sz="2400" b="1" dirty="0" err="1">
                <a:solidFill>
                  <a:srgbClr val="002060"/>
                </a:solidFill>
                <a:latin typeface="Arial" pitchFamily="34" charset="0"/>
                <a:cs typeface="Arial" pitchFamily="34" charset="0"/>
              </a:rPr>
              <a:t>theo</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dõi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quan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sát</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trẻ</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một</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cách</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cẩn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thận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đánh</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giá</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toàn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diện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các</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dấu</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hiệu</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kết</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hợp</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với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việc</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sử</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dụng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các</a:t>
            </a:r>
            <a:r>
              <a:rPr lang="en-US" sz="2400" b="1" dirty="0">
                <a:solidFill>
                  <a:srgbClr val="002060"/>
                </a:solidFill>
                <a:latin typeface="Arial" pitchFamily="34" charset="0"/>
                <a:cs typeface="Arial" pitchFamily="34" charset="0"/>
              </a:rPr>
              <a:t> minh </a:t>
            </a:r>
            <a:r>
              <a:rPr lang="en-US" sz="2400" b="1" dirty="0" err="1">
                <a:solidFill>
                  <a:srgbClr val="002060"/>
                </a:solidFill>
                <a:latin typeface="Arial" pitchFamily="34" charset="0"/>
                <a:cs typeface="Arial" pitchFamily="34" charset="0"/>
              </a:rPr>
              <a:t>chứng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khác</a:t>
            </a:r>
            <a:r>
              <a:rPr lang="en-US" sz="2400" b="1" dirty="0">
                <a:solidFill>
                  <a:srgbClr val="002060"/>
                </a:solidFill>
                <a:latin typeface="Arial" pitchFamily="34" charset="0"/>
                <a:cs typeface="Arial" pitchFamily="34" charset="0"/>
              </a:rPr>
              <a:t>.</a:t>
            </a:r>
          </a:p>
          <a:p>
            <a:endParaRPr lang="en-US" sz="2400" b="1" dirty="0">
              <a:latin typeface="Arial" pitchFamily="34" charset="0"/>
              <a:cs typeface="Arial" pitchFamily="34" charset="0"/>
            </a:endParaRPr>
          </a:p>
        </p:txBody>
      </p:sp>
      <p:sp>
        <p:nvSpPr>
          <p:cNvPr id="4" name="Right Arrow 3"/>
          <p:cNvSpPr/>
          <p:nvPr/>
        </p:nvSpPr>
        <p:spPr>
          <a:xfrm>
            <a:off x="684128" y="1826940"/>
            <a:ext cx="6156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663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8229600" cy="1656184"/>
          </a:xfrm>
        </p:spPr>
        <p:txBody>
          <a:bodyPr>
            <a:noAutofit/>
          </a:bodyPr>
          <a:lstStyle/>
          <a:p>
            <a:pPr marL="0" lvl="0" indent="0"/>
            <a:r>
              <a:rPr lang="en-US" sz="3600" b="1" dirty="0" err="1" smtClean="0">
                <a:solidFill>
                  <a:srgbClr val="FF0000"/>
                </a:solidFill>
                <a:latin typeface="Times New Roman" pitchFamily="18" charset="0"/>
                <a:cs typeface="Times New Roman" pitchFamily="18" charset="0"/>
              </a:rPr>
              <a:t>PHẦN</a:t>
            </a:r>
            <a:r>
              <a:rPr lang="en-US" sz="3600" b="1" dirty="0" smtClean="0">
                <a:solidFill>
                  <a:srgbClr val="FF0000"/>
                </a:solidFill>
                <a:latin typeface="Times New Roman" pitchFamily="18" charset="0"/>
                <a:cs typeface="Times New Roman" pitchFamily="18" charset="0"/>
              </a:rPr>
              <a:t>  IV</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BIỆN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PHÁP</a:t>
            </a:r>
            <a:r>
              <a:rPr lang="en-US" sz="3600" b="1" dirty="0" smtClean="0">
                <a:solidFill>
                  <a:srgbClr val="FF0000"/>
                </a:solidFill>
                <a:latin typeface="Times New Roman" pitchFamily="18" charset="0"/>
                <a:cs typeface="Times New Roman" pitchFamily="18" charset="0"/>
              </a:rPr>
              <a:t> </a:t>
            </a:r>
            <a:br>
              <a:rPr lang="en-US" sz="3600" b="1" dirty="0" smtClean="0">
                <a:solidFill>
                  <a:srgbClr val="FF0000"/>
                </a:solidFill>
                <a:latin typeface="Times New Roman" pitchFamily="18" charset="0"/>
                <a:cs typeface="Times New Roman" pitchFamily="18" charset="0"/>
              </a:rPr>
            </a:br>
            <a:r>
              <a:rPr lang="en-US" sz="3600" b="1" dirty="0" err="1" smtClean="0">
                <a:solidFill>
                  <a:srgbClr val="FF0000"/>
                </a:solidFill>
                <a:latin typeface="Times New Roman" pitchFamily="18" charset="0"/>
                <a:cs typeface="Times New Roman" pitchFamily="18" charset="0"/>
              </a:rPr>
              <a:t>ĐẢM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QUYỀN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7906560"/>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8"/>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277888"/>
            <a:ext cx="8229600" cy="1143000"/>
          </a:xfrm>
        </p:spPr>
        <p:txBody>
          <a:bodyPr>
            <a:noAutofit/>
          </a:bodyPr>
          <a:lstStyle/>
          <a:p>
            <a:r>
              <a:rPr lang="en-US" sz="2800" b="1" smtClean="0">
                <a:solidFill>
                  <a:srgbClr val="002060"/>
                </a:solidFill>
                <a:latin typeface="Times New Roman" pitchFamily="18" charset="0"/>
                <a:cs typeface="Times New Roman" pitchFamily="18" charset="0"/>
              </a:rPr>
              <a:t>BẢO </a:t>
            </a:r>
            <a:r>
              <a:rPr lang="en-US" sz="2800" b="1">
                <a:solidFill>
                  <a:srgbClr val="002060"/>
                </a:solidFill>
                <a:latin typeface="Times New Roman" pitchFamily="18" charset="0"/>
                <a:cs typeface="Times New Roman" pitchFamily="18" charset="0"/>
              </a:rPr>
              <a:t>VỆ TRẺ EM, THỰC HIỆN QUYỀN TRẺ EM VÀ PHÒNG CHỐNG BẠO HÀNH TRẺ EM TRONG CƠ SỞ GIÁO DỤC MẦM NON</a:t>
            </a:r>
          </a:p>
        </p:txBody>
      </p:sp>
      <p:sp>
        <p:nvSpPr>
          <p:cNvPr id="4" name="Content Placeholder 2"/>
          <p:cNvSpPr>
            <a:spLocks noGrp="1"/>
          </p:cNvSpPr>
          <p:nvPr>
            <p:ph idx="1"/>
          </p:nvPr>
        </p:nvSpPr>
        <p:spPr>
          <a:xfrm>
            <a:off x="590872" y="2780928"/>
            <a:ext cx="8085584" cy="3384376"/>
          </a:xfrm>
        </p:spPr>
        <p:txBody>
          <a:bodyPr>
            <a:normAutofit/>
          </a:bodyPr>
          <a:lstStyle/>
          <a:p>
            <a:pPr marL="0" indent="0" algn="just">
              <a:lnSpc>
                <a:spcPct val="150000"/>
              </a:lnSpc>
              <a:spcBef>
                <a:spcPts val="0"/>
              </a:spcBef>
              <a:buNone/>
            </a:pPr>
            <a:r>
              <a:rPr lang="en-US" sz="2400" b="1" dirty="0" err="1" smtClean="0">
                <a:solidFill>
                  <a:srgbClr val="002060"/>
                </a:solidFill>
                <a:latin typeface="Arial" pitchFamily="34" charset="0"/>
                <a:cs typeface="Arial" pitchFamily="34" charset="0"/>
              </a:rPr>
              <a:t>Bảo</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vệ</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trẻ</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em</a:t>
            </a:r>
            <a:endParaRPr lang="en-US" sz="2400" dirty="0">
              <a:solidFill>
                <a:srgbClr val="002060"/>
              </a:solidFill>
              <a:latin typeface="Arial" pitchFamily="34" charset="0"/>
              <a:cs typeface="Arial" pitchFamily="34" charset="0"/>
            </a:endParaRPr>
          </a:p>
          <a:p>
            <a:pPr marL="0" indent="354013" algn="just">
              <a:lnSpc>
                <a:spcPct val="150000"/>
              </a:lnSpc>
              <a:spcBef>
                <a:spcPts val="0"/>
              </a:spcBef>
              <a:buNone/>
            </a:pPr>
            <a:r>
              <a:rPr lang="en-US" sz="2400" dirty="0" err="1">
                <a:solidFill>
                  <a:srgbClr val="002060"/>
                </a:solidFill>
                <a:latin typeface="Arial" pitchFamily="34" charset="0"/>
                <a:cs typeface="Arial" pitchFamily="34" charset="0"/>
              </a:rPr>
              <a:t>Là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pháp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hợp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bảo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đảm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sống</a:t>
            </a:r>
            <a:r>
              <a:rPr lang="en-US" sz="2400" dirty="0">
                <a:solidFill>
                  <a:srgbClr val="002060"/>
                </a:solidFill>
                <a:latin typeface="Arial" pitchFamily="34" charset="0"/>
                <a:cs typeface="Arial" pitchFamily="34" charset="0"/>
              </a:rPr>
              <a:t> an </a:t>
            </a:r>
            <a:r>
              <a:rPr lang="en-US" sz="2400" dirty="0" err="1">
                <a:solidFill>
                  <a:srgbClr val="002060"/>
                </a:solidFill>
                <a:latin typeface="Arial" pitchFamily="34" charset="0"/>
                <a:cs typeface="Arial" pitchFamily="34" charset="0"/>
              </a:rPr>
              <a:t>toàn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mạnh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phòng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ngừa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ngăn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chặn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xử</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vi </a:t>
            </a:r>
            <a:r>
              <a:rPr lang="en-US" sz="2400" dirty="0" err="1">
                <a:solidFill>
                  <a:srgbClr val="002060"/>
                </a:solidFill>
                <a:latin typeface="Arial" pitchFamily="34" charset="0"/>
                <a:cs typeface="Arial" pitchFamily="34" charset="0"/>
              </a:rPr>
              <a:t>xâm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giúp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hoàn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cảnh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đặc</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biệt</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887589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8"/>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55576" y="1340769"/>
            <a:ext cx="7797552" cy="792088"/>
          </a:xfrm>
        </p:spPr>
        <p:txBody>
          <a:bodyPr>
            <a:normAutofit/>
          </a:bodyPr>
          <a:lstStyle/>
          <a:p>
            <a:pPr marL="0" indent="0">
              <a:buNone/>
            </a:pPr>
            <a:r>
              <a:rPr lang="en-US" sz="2600" dirty="0" err="1" smtClean="0">
                <a:solidFill>
                  <a:srgbClr val="002060"/>
                </a:solidFill>
                <a:latin typeface="Arial" pitchFamily="34" charset="0"/>
                <a:cs typeface="Arial" pitchFamily="34" charset="0"/>
              </a:rPr>
              <a:t>Bảo</a:t>
            </a:r>
            <a:r>
              <a:rPr lang="en-US" sz="2600" dirty="0" smtClean="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vệ</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trẻ</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em</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được</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thực</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hiện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theo</a:t>
            </a:r>
            <a:r>
              <a:rPr lang="en-US" sz="2600" dirty="0">
                <a:solidFill>
                  <a:srgbClr val="002060"/>
                </a:solidFill>
                <a:latin typeface="Arial" pitchFamily="34" charset="0"/>
                <a:cs typeface="Arial" pitchFamily="34" charset="0"/>
              </a:rPr>
              <a:t> 3 </a:t>
            </a:r>
            <a:r>
              <a:rPr lang="en-US" sz="2600" dirty="0" err="1">
                <a:solidFill>
                  <a:srgbClr val="002060"/>
                </a:solidFill>
                <a:latin typeface="Arial" pitchFamily="34" charset="0"/>
                <a:cs typeface="Arial" pitchFamily="34" charset="0"/>
              </a:rPr>
              <a:t>cấp</a:t>
            </a:r>
            <a:r>
              <a:rPr lang="en-US" sz="2600" dirty="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độ</a:t>
            </a:r>
            <a:r>
              <a:rPr lang="en-US" sz="2600" dirty="0" smtClean="0">
                <a:solidFill>
                  <a:srgbClr val="002060"/>
                </a:solidFill>
                <a:latin typeface="Arial" pitchFamily="34" charset="0"/>
                <a:cs typeface="Arial" pitchFamily="34" charset="0"/>
              </a:rPr>
              <a:t>: </a:t>
            </a:r>
          </a:p>
        </p:txBody>
      </p:sp>
      <p:graphicFrame>
        <p:nvGraphicFramePr>
          <p:cNvPr id="2" name="Diagram 1"/>
          <p:cNvGraphicFramePr/>
          <p:nvPr>
            <p:extLst>
              <p:ext uri="{D42A27DB-BD31-4B8C-83A1-F6EECF244321}">
                <p14:modId xmlns:p14="http://schemas.microsoft.com/office/powerpoint/2010/main" val="2508285059"/>
              </p:ext>
            </p:extLst>
          </p:nvPr>
        </p:nvGraphicFramePr>
        <p:xfrm>
          <a:off x="899592" y="2348880"/>
          <a:ext cx="7488832"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935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graphicEl>
                                              <a:dgm id="{E257DB66-1194-44EF-B084-F8FF00088892}"/>
                                            </p:graphicEl>
                                          </p:spTgt>
                                        </p:tgtEl>
                                        <p:attrNameLst>
                                          <p:attrName>style.visibility</p:attrName>
                                        </p:attrNameLst>
                                      </p:cBhvr>
                                      <p:to>
                                        <p:strVal val="visible"/>
                                      </p:to>
                                    </p:set>
                                    <p:animEffect transition="in" filter="wipe(left)">
                                      <p:cBhvr>
                                        <p:cTn id="14" dur="500"/>
                                        <p:tgtEl>
                                          <p:spTgt spid="2">
                                            <p:graphicEl>
                                              <a:dgm id="{E257DB66-1194-44EF-B084-F8FF00088892}"/>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graphicEl>
                                              <a:dgm id="{E6EC8C00-2DBC-40DE-8406-B33EE8271B44}"/>
                                            </p:graphicEl>
                                          </p:spTgt>
                                        </p:tgtEl>
                                        <p:attrNameLst>
                                          <p:attrName>style.visibility</p:attrName>
                                        </p:attrNameLst>
                                      </p:cBhvr>
                                      <p:to>
                                        <p:strVal val="visible"/>
                                      </p:to>
                                    </p:set>
                                    <p:animEffect transition="in" filter="wipe(left)">
                                      <p:cBhvr>
                                        <p:cTn id="17" dur="500"/>
                                        <p:tgtEl>
                                          <p:spTgt spid="2">
                                            <p:graphicEl>
                                              <a:dgm id="{E6EC8C00-2DBC-40DE-8406-B33EE8271B44}"/>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graphicEl>
                                              <a:dgm id="{054EC8E7-435A-41DF-8B53-E393C817E966}"/>
                                            </p:graphicEl>
                                          </p:spTgt>
                                        </p:tgtEl>
                                        <p:attrNameLst>
                                          <p:attrName>style.visibility</p:attrName>
                                        </p:attrNameLst>
                                      </p:cBhvr>
                                      <p:to>
                                        <p:strVal val="visible"/>
                                      </p:to>
                                    </p:set>
                                    <p:animEffect transition="in" filter="wipe(left)">
                                      <p:cBhvr>
                                        <p:cTn id="20" dur="500"/>
                                        <p:tgtEl>
                                          <p:spTgt spid="2">
                                            <p:graphicEl>
                                              <a:dgm id="{054EC8E7-435A-41DF-8B53-E393C817E96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graphicEl>
                                              <a:dgm id="{381124E8-0C4F-435A-9522-7230418DFF46}"/>
                                            </p:graphicEl>
                                          </p:spTgt>
                                        </p:tgtEl>
                                        <p:attrNameLst>
                                          <p:attrName>style.visibility</p:attrName>
                                        </p:attrNameLst>
                                      </p:cBhvr>
                                      <p:to>
                                        <p:strVal val="visible"/>
                                      </p:to>
                                    </p:set>
                                    <p:animEffect transition="in" filter="wipe(left)">
                                      <p:cBhvr>
                                        <p:cTn id="25" dur="500"/>
                                        <p:tgtEl>
                                          <p:spTgt spid="2">
                                            <p:graphicEl>
                                              <a:dgm id="{381124E8-0C4F-435A-9522-7230418DFF46}"/>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graphicEl>
                                              <a:dgm id="{DEF97C97-942A-4C23-A7B2-8621AE80EC2A}"/>
                                            </p:graphicEl>
                                          </p:spTgt>
                                        </p:tgtEl>
                                        <p:attrNameLst>
                                          <p:attrName>style.visibility</p:attrName>
                                        </p:attrNameLst>
                                      </p:cBhvr>
                                      <p:to>
                                        <p:strVal val="visible"/>
                                      </p:to>
                                    </p:set>
                                    <p:animEffect transition="in" filter="wipe(left)">
                                      <p:cBhvr>
                                        <p:cTn id="28" dur="500"/>
                                        <p:tgtEl>
                                          <p:spTgt spid="2">
                                            <p:graphicEl>
                                              <a:dgm id="{DEF97C97-942A-4C23-A7B2-8621AE80EC2A}"/>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BC85327F-4332-4F3D-8DED-9C5D70350531}"/>
                                            </p:graphicEl>
                                          </p:spTgt>
                                        </p:tgtEl>
                                        <p:attrNameLst>
                                          <p:attrName>style.visibility</p:attrName>
                                        </p:attrNameLst>
                                      </p:cBhvr>
                                      <p:to>
                                        <p:strVal val="visible"/>
                                      </p:to>
                                    </p:set>
                                    <p:animEffect transition="in" filter="wipe(left)">
                                      <p:cBhvr>
                                        <p:cTn id="31" dur="500"/>
                                        <p:tgtEl>
                                          <p:spTgt spid="2">
                                            <p:graphicEl>
                                              <a:dgm id="{BC85327F-4332-4F3D-8DED-9C5D7035053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9C815F95-0692-47B0-A7C9-FCFAB129AED9}"/>
                                            </p:graphicEl>
                                          </p:spTgt>
                                        </p:tgtEl>
                                        <p:attrNameLst>
                                          <p:attrName>style.visibility</p:attrName>
                                        </p:attrNameLst>
                                      </p:cBhvr>
                                      <p:to>
                                        <p:strVal val="visible"/>
                                      </p:to>
                                    </p:set>
                                    <p:animEffect transition="in" filter="wipe(left)">
                                      <p:cBhvr>
                                        <p:cTn id="36" dur="500"/>
                                        <p:tgtEl>
                                          <p:spTgt spid="2">
                                            <p:graphicEl>
                                              <a:dgm id="{9C815F95-0692-47B0-A7C9-FCFAB129AED9}"/>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79CCBB52-D2BA-4E7B-8C3A-C8723BD50870}"/>
                                            </p:graphicEl>
                                          </p:spTgt>
                                        </p:tgtEl>
                                        <p:attrNameLst>
                                          <p:attrName>style.visibility</p:attrName>
                                        </p:attrNameLst>
                                      </p:cBhvr>
                                      <p:to>
                                        <p:strVal val="visible"/>
                                      </p:to>
                                    </p:set>
                                    <p:animEffect transition="in" filter="wipe(left)">
                                      <p:cBhvr>
                                        <p:cTn id="39" dur="500"/>
                                        <p:tgtEl>
                                          <p:spTgt spid="2">
                                            <p:graphicEl>
                                              <a:dgm id="{79CCBB52-D2BA-4E7B-8C3A-C8723BD508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331640" y="404664"/>
            <a:ext cx="64807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5929F3"/>
                </a:solidFill>
                <a:latin typeface="Times New Roman" pitchFamily="18" charset="0"/>
                <a:cs typeface="Times New Roman" pitchFamily="18" charset="0"/>
              </a:rPr>
              <a:t>ĐỐI</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VỚI</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CƠ</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SỞ</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GDMN</a:t>
            </a:r>
            <a:r>
              <a:rPr lang="en-US" sz="2800" b="1" dirty="0" smtClean="0">
                <a:solidFill>
                  <a:srgbClr val="5929F3"/>
                </a:solidFill>
                <a:latin typeface="Times New Roman" pitchFamily="18" charset="0"/>
                <a:cs typeface="Times New Roman" pitchFamily="18" charset="0"/>
              </a:rPr>
              <a:t> </a:t>
            </a:r>
            <a:br>
              <a:rPr lang="en-US" sz="2800" b="1" dirty="0" smtClean="0">
                <a:solidFill>
                  <a:srgbClr val="5929F3"/>
                </a:solidFill>
                <a:latin typeface="Times New Roman" pitchFamily="18" charset="0"/>
                <a:cs typeface="Times New Roman" pitchFamily="18" charset="0"/>
              </a:rPr>
            </a:br>
            <a:r>
              <a:rPr lang="en-US" sz="2800" b="1" dirty="0" err="1" smtClean="0">
                <a:solidFill>
                  <a:srgbClr val="5929F3"/>
                </a:solidFill>
                <a:latin typeface="Times New Roman" pitchFamily="18" charset="0"/>
                <a:cs typeface="Times New Roman" pitchFamily="18" charset="0"/>
              </a:rPr>
              <a:t>VÀ</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CÁN</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BỘ</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QUẢN</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LÝ</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CƠ</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SỞ</a:t>
            </a:r>
            <a:r>
              <a:rPr lang="en-US" sz="2800" b="1" dirty="0" smtClean="0">
                <a:solidFill>
                  <a:srgbClr val="5929F3"/>
                </a:solidFill>
                <a:latin typeface="Times New Roman" pitchFamily="18" charset="0"/>
                <a:cs typeface="Times New Roman" pitchFamily="18" charset="0"/>
              </a:rPr>
              <a:t> </a:t>
            </a:r>
            <a:r>
              <a:rPr lang="en-US" sz="2800" b="1" dirty="0" err="1" smtClean="0">
                <a:solidFill>
                  <a:srgbClr val="5929F3"/>
                </a:solidFill>
                <a:latin typeface="Times New Roman" pitchFamily="18" charset="0"/>
                <a:cs typeface="Times New Roman" pitchFamily="18" charset="0"/>
              </a:rPr>
              <a:t>GDMN</a:t>
            </a:r>
            <a:endParaRPr lang="en-US" sz="2800" dirty="0">
              <a:solidFill>
                <a:srgbClr val="5929F3"/>
              </a:solidFill>
              <a:latin typeface="Times New Roman" pitchFamily="18" charset="0"/>
              <a:cs typeface="Times New Roman" pitchFamily="18" charset="0"/>
            </a:endParaRPr>
          </a:p>
        </p:txBody>
      </p:sp>
      <p:sp>
        <p:nvSpPr>
          <p:cNvPr id="2" name="Content Placeholder 1"/>
          <p:cNvSpPr>
            <a:spLocks noGrp="1"/>
          </p:cNvSpPr>
          <p:nvPr>
            <p:ph idx="1"/>
          </p:nvPr>
        </p:nvSpPr>
        <p:spPr>
          <a:xfrm>
            <a:off x="539552" y="1916832"/>
            <a:ext cx="8229600" cy="3845024"/>
          </a:xfrm>
        </p:spPr>
        <p:txBody>
          <a:bodyPr/>
          <a:lstStyle/>
          <a:p>
            <a:pPr marL="0" lvl="1" indent="342900" algn="just">
              <a:buNone/>
            </a:pP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Tuyển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đào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chuyên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ngành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GDMN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kiến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thức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nghề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mầm</a:t>
            </a:r>
            <a:r>
              <a:rPr lang="en-US" sz="2400" dirty="0">
                <a:solidFill>
                  <a:srgbClr val="002060"/>
                </a:solidFill>
                <a:latin typeface="Arial" pitchFamily="34" charset="0"/>
                <a:cs typeface="Arial" pitchFamily="34" charset="0"/>
              </a:rPr>
              <a:t> non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phẩm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đức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tốt</a:t>
            </a:r>
            <a:r>
              <a:rPr lang="en-US" sz="2400" dirty="0">
                <a:solidFill>
                  <a:srgbClr val="002060"/>
                </a:solidFill>
                <a:latin typeface="Arial" pitchFamily="34" charset="0"/>
                <a:cs typeface="Arial" pitchFamily="34" charset="0"/>
              </a:rPr>
              <a:t>. </a:t>
            </a:r>
          </a:p>
          <a:p>
            <a:pPr marL="0" lvl="1" indent="342900" algn="just">
              <a:buFontTx/>
              <a:buChar char="-"/>
            </a:pPr>
            <a:r>
              <a:rPr lang="en-US" sz="2400" dirty="0" err="1">
                <a:solidFill>
                  <a:srgbClr val="002060"/>
                </a:solidFill>
                <a:latin typeface="Arial" pitchFamily="34" charset="0"/>
                <a:cs typeface="Arial" pitchFamily="34" charset="0"/>
              </a:rPr>
              <a:t>Nêu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rõ</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định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sở</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GDMN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yêu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cầu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đức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đối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mầm</a:t>
            </a:r>
            <a:r>
              <a:rPr lang="en-US" sz="2400" dirty="0">
                <a:solidFill>
                  <a:srgbClr val="002060"/>
                </a:solidFill>
                <a:latin typeface="Arial" pitchFamily="34" charset="0"/>
                <a:cs typeface="Arial" pitchFamily="34" charset="0"/>
              </a:rPr>
              <a:t> non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sóc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a:t>
            </a:r>
          </a:p>
          <a:p>
            <a:pPr marL="0" lvl="1" indent="342900" algn="just">
              <a:buFontTx/>
              <a:buChar char="-"/>
            </a:pPr>
            <a:r>
              <a:rPr lang="vi-VN" sz="2400" dirty="0"/>
              <a:t>Tổ chức rà soát, đánh giá, bố trí sắp xếp lao động cho đội ngũ cán bộ, giáo viên, nhân viên phù hợp với chuyên môn, năng lực cá nhân.</a:t>
            </a:r>
          </a:p>
          <a:p>
            <a:pPr marL="0" indent="0">
              <a:buNone/>
            </a:pPr>
            <a:endParaRPr lang="en-US" dirty="0"/>
          </a:p>
        </p:txBody>
      </p:sp>
    </p:spTree>
    <p:extLst>
      <p:ext uri="{BB962C8B-B14F-4D97-AF65-F5344CB8AC3E}">
        <p14:creationId xmlns:p14="http://schemas.microsoft.com/office/powerpoint/2010/main" val="3761031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2" y="-16024"/>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971600" y="2008819"/>
            <a:ext cx="7416824"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54013" algn="just">
              <a:buNone/>
            </a:pPr>
            <a:r>
              <a:rPr lang="en-US" sz="2400" dirty="0" err="1" smtClean="0">
                <a:solidFill>
                  <a:schemeClr val="tx2">
                    <a:lumMod val="50000"/>
                  </a:schemeClr>
                </a:solidFill>
                <a:latin typeface="Arial" pitchFamily="34" charset="0"/>
                <a:cs typeface="Arial" pitchFamily="34" charset="0"/>
              </a:rPr>
              <a:t>Là</a:t>
            </a:r>
            <a:r>
              <a:rPr lang="en-US" sz="2400" dirty="0" smtClean="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hành</a:t>
            </a:r>
            <a:r>
              <a:rPr lang="en-US" sz="2400" dirty="0">
                <a:solidFill>
                  <a:schemeClr val="tx2">
                    <a:lumMod val="50000"/>
                  </a:schemeClr>
                </a:solidFill>
                <a:latin typeface="Arial" pitchFamily="34" charset="0"/>
                <a:cs typeface="Arial" pitchFamily="34" charset="0"/>
              </a:rPr>
              <a:t> vi </a:t>
            </a:r>
            <a:r>
              <a:rPr lang="en-US" sz="2400" dirty="0" err="1">
                <a:solidFill>
                  <a:schemeClr val="tx2">
                    <a:lumMod val="50000"/>
                  </a:schemeClr>
                </a:solidFill>
                <a:latin typeface="Arial" pitchFamily="34" charset="0"/>
                <a:cs typeface="Arial" pitchFamily="34" charset="0"/>
              </a:rPr>
              <a:t>gây</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tổn</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hại</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về</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thể</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chất</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tình</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cảm</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tâm</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lý</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danh</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dự</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nhân</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phẩm</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của</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trẻ</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em</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dưới</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các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hình</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thức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bạo</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lực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bóc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lột</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xâm</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hại</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tình</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dục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mua</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bán</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bỏ</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rơi</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bỏ</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mặc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trẻ</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em</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và</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các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hình</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thức</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gây</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tổn</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hại</a:t>
            </a:r>
            <a:r>
              <a:rPr lang="en-US" sz="2400" dirty="0">
                <a:solidFill>
                  <a:schemeClr val="tx2">
                    <a:lumMod val="50000"/>
                  </a:schemeClr>
                </a:solidFill>
                <a:latin typeface="Arial" pitchFamily="34" charset="0"/>
                <a:cs typeface="Arial" pitchFamily="34" charset="0"/>
              </a:rPr>
              <a:t> </a:t>
            </a:r>
            <a:r>
              <a:rPr lang="en-US" sz="2400" dirty="0" err="1">
                <a:solidFill>
                  <a:schemeClr val="tx2">
                    <a:lumMod val="50000"/>
                  </a:schemeClr>
                </a:solidFill>
                <a:latin typeface="Arial" pitchFamily="34" charset="0"/>
                <a:cs typeface="Arial" pitchFamily="34" charset="0"/>
              </a:rPr>
              <a:t>khác</a:t>
            </a:r>
            <a:r>
              <a:rPr lang="en-US" sz="2400" dirty="0">
                <a:solidFill>
                  <a:schemeClr val="tx2">
                    <a:lumMod val="50000"/>
                  </a:schemeClr>
                </a:solidFill>
                <a:latin typeface="Arial" pitchFamily="34" charset="0"/>
                <a:cs typeface="Arial" pitchFamily="34" charset="0"/>
              </a:rPr>
              <a:t>. </a:t>
            </a:r>
          </a:p>
          <a:p>
            <a:pPr marL="0" indent="0" algn="r">
              <a:buNone/>
            </a:pPr>
            <a:endParaRPr lang="en-US" sz="2400" dirty="0" smtClean="0">
              <a:solidFill>
                <a:schemeClr val="accent1">
                  <a:lumMod val="50000"/>
                </a:schemeClr>
              </a:solidFill>
              <a:latin typeface="Arial" pitchFamily="34" charset="0"/>
              <a:cs typeface="Arial" pitchFamily="34" charset="0"/>
            </a:endParaRPr>
          </a:p>
          <a:p>
            <a:pPr marL="0" indent="0" algn="r">
              <a:buNone/>
            </a:pPr>
            <a:r>
              <a:rPr lang="en-US" sz="2400" i="1" dirty="0" smtClean="0">
                <a:solidFill>
                  <a:schemeClr val="accent1">
                    <a:lumMod val="50000"/>
                  </a:schemeClr>
                </a:solidFill>
                <a:latin typeface="Arial" pitchFamily="34" charset="0"/>
                <a:cs typeface="Arial" pitchFamily="34" charset="0"/>
              </a:rPr>
              <a:t>(</a:t>
            </a:r>
            <a:r>
              <a:rPr lang="en-US" sz="2400" i="1" dirty="0" err="1">
                <a:solidFill>
                  <a:schemeClr val="accent1">
                    <a:lumMod val="50000"/>
                  </a:schemeClr>
                </a:solidFill>
                <a:latin typeface="Arial" pitchFamily="34" charset="0"/>
                <a:cs typeface="Arial" pitchFamily="34" charset="0"/>
              </a:rPr>
              <a:t>Điều</a:t>
            </a:r>
            <a:r>
              <a:rPr lang="en-US" sz="2400" i="1" dirty="0">
                <a:solidFill>
                  <a:schemeClr val="accent1">
                    <a:lumMod val="50000"/>
                  </a:schemeClr>
                </a:solidFill>
                <a:latin typeface="Arial" pitchFamily="34" charset="0"/>
                <a:cs typeface="Arial" pitchFamily="34" charset="0"/>
              </a:rPr>
              <a:t> 4, </a:t>
            </a:r>
            <a:r>
              <a:rPr lang="en-US" sz="2400" i="1" dirty="0" err="1">
                <a:solidFill>
                  <a:schemeClr val="accent1">
                    <a:lumMod val="50000"/>
                  </a:schemeClr>
                </a:solidFill>
                <a:latin typeface="Arial" pitchFamily="34" charset="0"/>
                <a:cs typeface="Arial" pitchFamily="34" charset="0"/>
              </a:rPr>
              <a:t>Luật</a:t>
            </a:r>
            <a:r>
              <a:rPr lang="en-US" sz="2400" i="1" dirty="0">
                <a:solidFill>
                  <a:schemeClr val="accent1">
                    <a:lumMod val="50000"/>
                  </a:schemeClr>
                </a:solidFill>
                <a:latin typeface="Arial" pitchFamily="34" charset="0"/>
                <a:cs typeface="Arial" pitchFamily="34" charset="0"/>
              </a:rPr>
              <a:t> </a:t>
            </a:r>
            <a:r>
              <a:rPr lang="en-US" sz="2400" i="1" dirty="0" err="1">
                <a:solidFill>
                  <a:schemeClr val="accent1">
                    <a:lumMod val="50000"/>
                  </a:schemeClr>
                </a:solidFill>
                <a:latin typeface="Arial" pitchFamily="34" charset="0"/>
                <a:cs typeface="Arial" pitchFamily="34" charset="0"/>
              </a:rPr>
              <a:t>số</a:t>
            </a:r>
            <a:r>
              <a:rPr lang="en-US" sz="2400" i="1" dirty="0">
                <a:solidFill>
                  <a:schemeClr val="accent1">
                    <a:lumMod val="50000"/>
                  </a:schemeClr>
                </a:solidFill>
                <a:latin typeface="Arial" pitchFamily="34" charset="0"/>
                <a:cs typeface="Arial" pitchFamily="34" charset="0"/>
              </a:rPr>
              <a:t>: 102/2016/</a:t>
            </a:r>
            <a:r>
              <a:rPr lang="en-US" sz="2400" i="1" dirty="0" err="1">
                <a:solidFill>
                  <a:schemeClr val="accent1">
                    <a:lumMod val="50000"/>
                  </a:schemeClr>
                </a:solidFill>
                <a:latin typeface="Arial" pitchFamily="34" charset="0"/>
                <a:cs typeface="Arial" pitchFamily="34" charset="0"/>
              </a:rPr>
              <a:t>QH13</a:t>
            </a:r>
            <a:r>
              <a:rPr lang="en-US" sz="2400" dirty="0">
                <a:solidFill>
                  <a:schemeClr val="accent1">
                    <a:lumMod val="50000"/>
                  </a:schemeClr>
                </a:solidFill>
                <a:latin typeface="Arial" pitchFamily="34" charset="0"/>
                <a:cs typeface="Arial" pitchFamily="34" charset="0"/>
              </a:rPr>
              <a:t>)</a:t>
            </a:r>
          </a:p>
        </p:txBody>
      </p:sp>
      <p:sp>
        <p:nvSpPr>
          <p:cNvPr id="7" name="TextBox 6"/>
          <p:cNvSpPr txBox="1"/>
          <p:nvPr/>
        </p:nvSpPr>
        <p:spPr>
          <a:xfrm>
            <a:off x="1043608" y="478413"/>
            <a:ext cx="4752528" cy="646331"/>
          </a:xfrm>
          <a:prstGeom prst="rect">
            <a:avLst/>
          </a:prstGeom>
          <a:noFill/>
        </p:spPr>
        <p:txBody>
          <a:bodyPr wrap="square" rtlCol="0">
            <a:spAutoFit/>
          </a:bodyPr>
          <a:lstStyle/>
          <a:p>
            <a:r>
              <a:rPr lang="en-US" sz="3600" b="1">
                <a:solidFill>
                  <a:schemeClr val="accent1">
                    <a:lumMod val="50000"/>
                  </a:schemeClr>
                </a:solidFill>
                <a:latin typeface="Times New Roman" pitchFamily="18" charset="0"/>
                <a:cs typeface="Times New Roman" pitchFamily="18" charset="0"/>
              </a:rPr>
              <a:t>XÂM HẠI TRẺ EM</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50903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4"/>
          <p:cNvSpPr/>
          <p:nvPr/>
        </p:nvSpPr>
        <p:spPr>
          <a:xfrm>
            <a:off x="755452" y="1484784"/>
            <a:ext cx="7920880" cy="4176464"/>
          </a:xfrm>
          <a:prstGeom prst="rect">
            <a:avLst/>
          </a:prstGeom>
        </p:spPr>
        <p:txBody>
          <a:bodyPr vert="horz" lIns="91440" tIns="45720" rIns="91440" bIns="45720" rtlCol="0">
            <a:normAutofit/>
          </a:bodyPr>
          <a:lstStyle/>
          <a:p>
            <a:pPr algn="just">
              <a:spcBef>
                <a:spcPct val="20000"/>
              </a:spcBef>
            </a:pPr>
            <a:r>
              <a:rPr lang="en-US" sz="2400" dirty="0" smtClean="0">
                <a:latin typeface="Arial" pitchFamily="34" charset="0"/>
                <a:cs typeface="Arial" pitchFamily="34" charset="0"/>
              </a:rPr>
              <a:t>- </a:t>
            </a:r>
            <a:r>
              <a:rPr lang="vi-VN" sz="2400" dirty="0" smtClean="0">
                <a:solidFill>
                  <a:schemeClr val="tx1"/>
                </a:solidFill>
                <a:latin typeface="Arial" pitchFamily="34" charset="0"/>
                <a:cs typeface="Arial" pitchFamily="34" charset="0"/>
              </a:rPr>
              <a:t>Tạo </a:t>
            </a:r>
            <a:r>
              <a:rPr lang="vi-VN" sz="2400" dirty="0">
                <a:solidFill>
                  <a:schemeClr val="tx1"/>
                </a:solidFill>
                <a:latin typeface="Arial" pitchFamily="34" charset="0"/>
                <a:cs typeface="Arial" pitchFamily="34" charset="0"/>
              </a:rPr>
              <a:t>điều kiện thuận lợi cho giáo viên tổ chức các hoạt động chăm sóc, giáo dục trẻ, phòng ngừa nguy cơ bạo hành </a:t>
            </a:r>
            <a:r>
              <a:rPr lang="vi-VN" sz="2400" dirty="0" smtClean="0">
                <a:solidFill>
                  <a:schemeClr val="tx1"/>
                </a:solidFill>
                <a:latin typeface="Arial" pitchFamily="34" charset="0"/>
                <a:cs typeface="Arial" pitchFamily="34" charset="0"/>
              </a:rPr>
              <a:t>trẻ</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algn="just">
              <a:spcBef>
                <a:spcPct val="20000"/>
              </a:spcBef>
              <a:buFontTx/>
              <a:buChar char="-"/>
              <a:tabLst>
                <a:tab pos="53975" algn="l"/>
              </a:tabLst>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Đảm </a:t>
            </a:r>
            <a:r>
              <a:rPr lang="vi-VN" sz="2400" dirty="0">
                <a:solidFill>
                  <a:schemeClr val="tx1"/>
                </a:solidFill>
                <a:latin typeface="Arial" pitchFamily="34" charset="0"/>
                <a:cs typeface="Arial" pitchFamily="34" charset="0"/>
              </a:rPr>
              <a:t>bảo các điều kiện tổ chức thực hiện Chương trình </a:t>
            </a:r>
            <a:r>
              <a:rPr lang="en-US" sz="2400" dirty="0" err="1" smtClean="0">
                <a:solidFill>
                  <a:schemeClr val="tx1"/>
                </a:solidFill>
                <a:latin typeface="Arial" pitchFamily="34" charset="0"/>
                <a:cs typeface="Arial" pitchFamily="34" charset="0"/>
              </a:rPr>
              <a:t>GDMN</a:t>
            </a:r>
            <a:r>
              <a:rPr lang="en-US" sz="2400" dirty="0" smtClean="0">
                <a:solidFill>
                  <a:schemeClr val="tx1"/>
                </a:solidFill>
                <a:latin typeface="Arial" pitchFamily="34" charset="0"/>
                <a:cs typeface="Arial" pitchFamily="34" charset="0"/>
              </a:rPr>
              <a:t>.</a:t>
            </a:r>
          </a:p>
          <a:p>
            <a:pPr algn="just">
              <a:spcBef>
                <a:spcPct val="20000"/>
              </a:spcBef>
              <a:buFontTx/>
              <a:buChar char="-"/>
            </a:pPr>
            <a:r>
              <a:rPr lang="en-US" sz="2400" dirty="0" smtClean="0">
                <a:latin typeface="Arial" pitchFamily="34" charset="0"/>
                <a:cs typeface="Arial" pitchFamily="34" charset="0"/>
              </a:rPr>
              <a:t> </a:t>
            </a:r>
            <a:r>
              <a:rPr lang="vi-VN" sz="2400" dirty="0" smtClean="0">
                <a:latin typeface="Arial" pitchFamily="34" charset="0"/>
                <a:cs typeface="Arial" pitchFamily="34" charset="0"/>
              </a:rPr>
              <a:t>Tăng </a:t>
            </a:r>
            <a:r>
              <a:rPr lang="vi-VN" sz="2400" dirty="0">
                <a:latin typeface="Arial" pitchFamily="34" charset="0"/>
                <a:cs typeface="Arial" pitchFamily="34" charset="0"/>
              </a:rPr>
              <a:t>cường hỗ trợ giáo viên trong các hoạt động chuyên môn. </a:t>
            </a:r>
            <a:endParaRPr lang="en-US" sz="2400" dirty="0">
              <a:latin typeface="Arial" pitchFamily="34" charset="0"/>
              <a:cs typeface="Arial" pitchFamily="34" charset="0"/>
            </a:endParaRPr>
          </a:p>
          <a:p>
            <a:pPr marL="342900" indent="-342900" algn="just">
              <a:spcBef>
                <a:spcPct val="20000"/>
              </a:spcBef>
              <a:buFontTx/>
              <a:buChar char="-"/>
            </a:pP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36211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4"/>
          <p:cNvSpPr/>
          <p:nvPr/>
        </p:nvSpPr>
        <p:spPr>
          <a:xfrm>
            <a:off x="611560" y="699592"/>
            <a:ext cx="8136904" cy="4464496"/>
          </a:xfrm>
          <a:prstGeom prst="rect">
            <a:avLst/>
          </a:prstGeom>
        </p:spPr>
        <p:txBody>
          <a:bodyPr vert="horz" lIns="91440" tIns="45720" rIns="91440" bIns="45720" rtlCol="0" anchor="ctr">
            <a:noAutofit/>
          </a:bodyPr>
          <a:lstStyle/>
          <a:p>
            <a:pPr algn="just">
              <a:spcBef>
                <a:spcPct val="20000"/>
              </a:spcBef>
              <a:buFont typeface="Arial" pitchFamily="34" charset="0"/>
              <a:buNone/>
            </a:pPr>
            <a:endParaRPr lang="en-US" sz="2400" dirty="0">
              <a:solidFill>
                <a:schemeClr val="tx1"/>
              </a:solidFill>
              <a:latin typeface="Arial" pitchFamily="34" charset="0"/>
              <a:ea typeface="+mj-ea"/>
              <a:cs typeface="Arial" pitchFamily="34" charset="0"/>
            </a:endParaRPr>
          </a:p>
          <a:p>
            <a:pPr algn="just">
              <a:spcBef>
                <a:spcPct val="20000"/>
              </a:spcBef>
              <a:buFont typeface="Arial" pitchFamily="34" charset="0"/>
              <a:buNone/>
            </a:pPr>
            <a:r>
              <a:rPr lang="en-US" sz="2400" dirty="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Xây</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dựng</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môi</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trường</a:t>
            </a:r>
            <a:r>
              <a:rPr lang="en-US" sz="2400" dirty="0" smtClean="0">
                <a:solidFill>
                  <a:schemeClr val="tx1"/>
                </a:solidFill>
                <a:latin typeface="Arial" pitchFamily="34" charset="0"/>
                <a:ea typeface="+mj-ea"/>
                <a:cs typeface="Arial" pitchFamily="34" charset="0"/>
              </a:rPr>
              <a:t> an </a:t>
            </a:r>
            <a:r>
              <a:rPr lang="en-US" sz="2400" dirty="0" err="1" smtClean="0">
                <a:solidFill>
                  <a:schemeClr val="tx1"/>
                </a:solidFill>
                <a:latin typeface="Arial" pitchFamily="34" charset="0"/>
                <a:ea typeface="+mj-ea"/>
                <a:cs typeface="Arial" pitchFamily="34" charset="0"/>
              </a:rPr>
              <a:t>toàn</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lành</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mạnh</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thân</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thiện</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bình</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đẳng</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trong</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trường</a:t>
            </a:r>
            <a:r>
              <a:rPr lang="en-US" sz="2400" dirty="0" smtClean="0">
                <a:solidFill>
                  <a:schemeClr val="tx1"/>
                </a:solidFill>
                <a:latin typeface="Arial" pitchFamily="34" charset="0"/>
                <a:ea typeface="+mj-ea"/>
                <a:cs typeface="Arial" pitchFamily="34" charset="0"/>
              </a:rPr>
              <a:t> MN. </a:t>
            </a:r>
            <a:r>
              <a:rPr lang="en-US" sz="2400" dirty="0" err="1" smtClean="0">
                <a:solidFill>
                  <a:schemeClr val="tx1"/>
                </a:solidFill>
                <a:latin typeface="Arial" pitchFamily="34" charset="0"/>
                <a:ea typeface="+mj-ea"/>
                <a:cs typeface="Arial" pitchFamily="34" charset="0"/>
              </a:rPr>
              <a:t>Đảm</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bảo</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trẻ</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được</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học</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tập</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vui</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chơi</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trong</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môi</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trường</a:t>
            </a:r>
            <a:r>
              <a:rPr lang="en-US" sz="2400" dirty="0" smtClean="0">
                <a:solidFill>
                  <a:schemeClr val="tx1"/>
                </a:solidFill>
                <a:latin typeface="Arial" pitchFamily="34" charset="0"/>
                <a:ea typeface="+mj-ea"/>
                <a:cs typeface="Arial" pitchFamily="34" charset="0"/>
              </a:rPr>
              <a:t> an </a:t>
            </a:r>
            <a:r>
              <a:rPr lang="en-US" sz="2400" dirty="0" err="1" smtClean="0">
                <a:solidFill>
                  <a:schemeClr val="tx1"/>
                </a:solidFill>
                <a:latin typeface="Arial" pitchFamily="34" charset="0"/>
                <a:ea typeface="+mj-ea"/>
                <a:cs typeface="Arial" pitchFamily="34" charset="0"/>
              </a:rPr>
              <a:t>toàn</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cả</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về</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thể</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chất</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và</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tinh</a:t>
            </a:r>
            <a:r>
              <a:rPr lang="en-US" sz="2400" dirty="0" smtClean="0">
                <a:solidFill>
                  <a:schemeClr val="tx1"/>
                </a:solidFill>
                <a:latin typeface="Arial" pitchFamily="34" charset="0"/>
                <a:ea typeface="+mj-ea"/>
                <a:cs typeface="Arial" pitchFamily="34" charset="0"/>
              </a:rPr>
              <a:t> </a:t>
            </a:r>
            <a:r>
              <a:rPr lang="en-US" sz="2400" dirty="0" err="1" smtClean="0">
                <a:solidFill>
                  <a:schemeClr val="tx1"/>
                </a:solidFill>
                <a:latin typeface="Arial" pitchFamily="34" charset="0"/>
                <a:ea typeface="+mj-ea"/>
                <a:cs typeface="Arial" pitchFamily="34" charset="0"/>
              </a:rPr>
              <a:t>thần</a:t>
            </a:r>
            <a:r>
              <a:rPr lang="en-US" sz="2400" dirty="0" smtClean="0">
                <a:solidFill>
                  <a:schemeClr val="tx1"/>
                </a:solidFill>
                <a:latin typeface="Arial" pitchFamily="34" charset="0"/>
                <a:ea typeface="+mj-ea"/>
                <a:cs typeface="Arial" pitchFamily="34" charset="0"/>
              </a:rPr>
              <a:t>.</a:t>
            </a:r>
          </a:p>
          <a:p>
            <a:pPr algn="just">
              <a:spcBef>
                <a:spcPct val="20000"/>
              </a:spcBef>
            </a:pPr>
            <a:r>
              <a:rPr lang="en-US" sz="2400" dirty="0" smtClean="0">
                <a:solidFill>
                  <a:schemeClr val="tx1"/>
                </a:solidFill>
                <a:latin typeface="Arial" pitchFamily="34" charset="0"/>
                <a:ea typeface="+mj-ea"/>
                <a:cs typeface="Arial" pitchFamily="34" charset="0"/>
              </a:rPr>
              <a:t>- T</a:t>
            </a:r>
            <a:r>
              <a:rPr lang="vi-VN" sz="2400" dirty="0">
                <a:solidFill>
                  <a:schemeClr val="tx1"/>
                </a:solidFill>
                <a:latin typeface="Arial" pitchFamily="34" charset="0"/>
                <a:ea typeface="+mj-ea"/>
                <a:cs typeface="Arial" pitchFamily="34" charset="0"/>
              </a:rPr>
              <a:t>uyên truyền nâng cao đạo đức của người </a:t>
            </a:r>
            <a:r>
              <a:rPr lang="en-US" sz="2400" dirty="0" err="1">
                <a:solidFill>
                  <a:schemeClr val="tx1"/>
                </a:solidFill>
                <a:latin typeface="Arial" pitchFamily="34" charset="0"/>
                <a:ea typeface="+mj-ea"/>
                <a:cs typeface="Arial" pitchFamily="34" charset="0"/>
              </a:rPr>
              <a:t>CBQL,GV</a:t>
            </a:r>
            <a:r>
              <a:rPr lang="en-US" sz="2400" dirty="0">
                <a:solidFill>
                  <a:schemeClr val="tx1"/>
                </a:solidFill>
                <a:latin typeface="Arial" pitchFamily="34" charset="0"/>
                <a:ea typeface="+mj-ea"/>
                <a:cs typeface="Arial" pitchFamily="34" charset="0"/>
              </a:rPr>
              <a:t>, NV</a:t>
            </a:r>
            <a:r>
              <a:rPr lang="vi-VN" sz="2400" dirty="0">
                <a:solidFill>
                  <a:schemeClr val="tx1"/>
                </a:solidFill>
                <a:latin typeface="Arial" pitchFamily="34" charset="0"/>
                <a:ea typeface="+mj-ea"/>
                <a:cs typeface="Arial" pitchFamily="34" charset="0"/>
              </a:rPr>
              <a:t>, lòng yêu nghề mến trẻ</a:t>
            </a:r>
            <a:r>
              <a:rPr lang="en-US" sz="2400" dirty="0">
                <a:solidFill>
                  <a:schemeClr val="tx1"/>
                </a:solidFill>
                <a:latin typeface="Arial" pitchFamily="34" charset="0"/>
                <a:ea typeface="+mj-ea"/>
                <a:cs typeface="Arial" pitchFamily="34" charset="0"/>
              </a:rPr>
              <a:t>. </a:t>
            </a:r>
            <a:r>
              <a:rPr lang="vi-VN" sz="2400" dirty="0">
                <a:solidFill>
                  <a:schemeClr val="tx1"/>
                </a:solidFill>
                <a:latin typeface="Arial" pitchFamily="34" charset="0"/>
                <a:ea typeface="+mj-ea"/>
                <a:cs typeface="Arial" pitchFamily="34" charset="0"/>
              </a:rPr>
              <a:t>Tăng cường giáo dục pháp luật, giáo dục về phòng, chống bạo lực học đường trong chương trình và hoạt động giáo dục của nhà trường</a:t>
            </a:r>
            <a:r>
              <a:rPr lang="en-US" sz="2400" dirty="0">
                <a:solidFill>
                  <a:schemeClr val="tx1"/>
                </a:solidFill>
                <a:latin typeface="Arial" pitchFamily="34" charset="0"/>
                <a:ea typeface="+mj-ea"/>
                <a:cs typeface="Arial" pitchFamily="34" charset="0"/>
              </a:rPr>
              <a:t>. </a:t>
            </a:r>
          </a:p>
        </p:txBody>
      </p:sp>
    </p:spTree>
    <p:extLst>
      <p:ext uri="{BB962C8B-B14F-4D97-AF65-F5344CB8AC3E}">
        <p14:creationId xmlns:p14="http://schemas.microsoft.com/office/powerpoint/2010/main" val="1666033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88840"/>
            <a:ext cx="8229600" cy="2736304"/>
          </a:xfrm>
        </p:spPr>
        <p:txBody>
          <a:bodyPr vert="horz" lIns="91440" tIns="45720" rIns="91440" bIns="45720" rtlCol="0">
            <a:normAutofit/>
          </a:bodyPr>
          <a:lstStyle/>
          <a:p>
            <a:pPr marL="0" indent="0" algn="just">
              <a:buNone/>
            </a:pPr>
            <a:r>
              <a:rPr lang="en-US" sz="2400" dirty="0" smtClean="0">
                <a:latin typeface="Arial" pitchFamily="34" charset="0"/>
                <a:cs typeface="Arial" pitchFamily="34" charset="0"/>
              </a:rPr>
              <a:t>- </a:t>
            </a:r>
            <a:r>
              <a:rPr lang="vi-VN" sz="2400" dirty="0" smtClean="0">
                <a:latin typeface="Arial" pitchFamily="34" charset="0"/>
                <a:cs typeface="Arial" pitchFamily="34" charset="0"/>
              </a:rPr>
              <a:t>Xây </a:t>
            </a:r>
            <a:r>
              <a:rPr lang="vi-VN" sz="2400" dirty="0">
                <a:latin typeface="Arial" pitchFamily="34" charset="0"/>
                <a:cs typeface="Arial" pitchFamily="34" charset="0"/>
              </a:rPr>
              <a:t>dựng các chuyên đề về giáo</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vi-VN" sz="2400" dirty="0">
                <a:latin typeface="Arial" pitchFamily="34" charset="0"/>
                <a:cs typeface="Arial" pitchFamily="34" charset="0"/>
              </a:rPr>
              <a:t>phòng chống xâm hại, bạo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a:t>
            </a:r>
            <a:r>
              <a:rPr lang="vi-VN" sz="2400" dirty="0">
                <a:latin typeface="Arial" pitchFamily="34" charset="0"/>
                <a:cs typeface="Arial" pitchFamily="34" charset="0"/>
              </a:rPr>
              <a:t>lồng ghép trong các hoạt động giáo dục, hoạt động đoàn, hội. </a:t>
            </a:r>
            <a:endParaRPr lang="en-US" sz="2400" dirty="0">
              <a:latin typeface="Arial" pitchFamily="34" charset="0"/>
              <a:cs typeface="Arial" pitchFamily="34" charset="0"/>
            </a:endParaRPr>
          </a:p>
          <a:p>
            <a:pPr marL="0" indent="0" algn="just">
              <a:buNone/>
            </a:pPr>
            <a:r>
              <a:rPr lang="en-US" sz="2400" dirty="0" smtClean="0">
                <a:latin typeface="Arial" pitchFamily="34" charset="0"/>
                <a:cs typeface="Arial" pitchFamily="34" charset="0"/>
              </a:rPr>
              <a:t>- </a:t>
            </a:r>
            <a:r>
              <a:rPr lang="vi-VN" sz="2400" dirty="0" smtClean="0">
                <a:latin typeface="Arial" pitchFamily="34" charset="0"/>
                <a:cs typeface="Arial" pitchFamily="34" charset="0"/>
              </a:rPr>
              <a:t>Tổ </a:t>
            </a:r>
            <a:r>
              <a:rPr lang="vi-VN" sz="2400" dirty="0">
                <a:latin typeface="Arial" pitchFamily="34" charset="0"/>
                <a:cs typeface="Arial" pitchFamily="34" charset="0"/>
              </a:rPr>
              <a:t>chức tọa đàm, chia sẻ kinh nghiệm về phòng, chống bạo lực học đường, giáo dục kỷ luật tích cực cho </a:t>
            </a:r>
            <a:r>
              <a:rPr lang="en-US" sz="2400" dirty="0" err="1">
                <a:latin typeface="Arial" pitchFamily="34" charset="0"/>
                <a:cs typeface="Arial" pitchFamily="34" charset="0"/>
              </a:rPr>
              <a:t>CBQL,GV</a:t>
            </a:r>
            <a:r>
              <a:rPr lang="en-US" sz="2400" dirty="0" smtClean="0">
                <a:latin typeface="Arial" pitchFamily="34" charset="0"/>
                <a:cs typeface="Arial" pitchFamily="34" charset="0"/>
              </a:rPr>
              <a:t>, NV</a:t>
            </a:r>
            <a:r>
              <a:rPr lang="en-US" sz="2400" dirty="0">
                <a:latin typeface="Arial" pitchFamily="34" charset="0"/>
                <a:cs typeface="Arial" pitchFamily="34" charset="0"/>
              </a:rPr>
              <a:t>.  </a:t>
            </a:r>
          </a:p>
        </p:txBody>
      </p:sp>
    </p:spTree>
    <p:extLst>
      <p:ext uri="{BB962C8B-B14F-4D97-AF65-F5344CB8AC3E}">
        <p14:creationId xmlns:p14="http://schemas.microsoft.com/office/powerpoint/2010/main" val="3476511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Rectangle 7"/>
          <p:cNvSpPr/>
          <p:nvPr/>
        </p:nvSpPr>
        <p:spPr>
          <a:xfrm>
            <a:off x="541736" y="1348596"/>
            <a:ext cx="8208912" cy="1815882"/>
          </a:xfrm>
          <a:prstGeom prst="rect">
            <a:avLst/>
          </a:prstGeom>
        </p:spPr>
        <p:txBody>
          <a:bodyPr vert="horz" lIns="91440" tIns="45720" rIns="91440" bIns="45720" rtlCol="0">
            <a:normAutofit/>
          </a:bodyPr>
          <a:lstStyle/>
          <a:p>
            <a:pPr marL="0" lvl="1" algn="just">
              <a:spcBef>
                <a:spcPct val="20000"/>
              </a:spcBef>
            </a:pP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Bồi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dưỡng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chuyên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môn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nghiệp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vụ</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cho</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đội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ngũ</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CBQL</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GV</a:t>
            </a:r>
            <a:r>
              <a:rPr lang="en-US" sz="2400" dirty="0">
                <a:solidFill>
                  <a:schemeClr val="tx1"/>
                </a:solidFill>
                <a:latin typeface="Arial" pitchFamily="34" charset="0"/>
                <a:cs typeface="Arial" pitchFamily="34" charset="0"/>
              </a:rPr>
              <a:t>, NV </a:t>
            </a:r>
            <a:r>
              <a:rPr lang="en-US" sz="2400" dirty="0" err="1">
                <a:solidFill>
                  <a:schemeClr val="tx1"/>
                </a:solidFill>
                <a:latin typeface="Arial" pitchFamily="34" charset="0"/>
                <a:cs typeface="Arial" pitchFamily="34" charset="0"/>
              </a:rPr>
              <a:t>theo</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định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kỳ</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giới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thiệu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các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tài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liệu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liên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quan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đến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việc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tìm</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hiểu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về</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phòng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chống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bạo</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hành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trẻ</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em</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thực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hiện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quyền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trẻ</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em</a:t>
            </a:r>
            <a:r>
              <a:rPr lang="en-US" sz="2400" dirty="0">
                <a:solidFill>
                  <a:schemeClr val="tx1"/>
                </a:solidFill>
                <a:latin typeface="Arial" pitchFamily="34" charset="0"/>
                <a:cs typeface="Arial" pitchFamily="34" charset="0"/>
              </a:rPr>
              <a:t>.</a:t>
            </a:r>
          </a:p>
        </p:txBody>
      </p:sp>
      <p:sp>
        <p:nvSpPr>
          <p:cNvPr id="9" name="Content Placeholder 1"/>
          <p:cNvSpPr txBox="1">
            <a:spLocks/>
          </p:cNvSpPr>
          <p:nvPr/>
        </p:nvSpPr>
        <p:spPr>
          <a:xfrm>
            <a:off x="555056" y="3140968"/>
            <a:ext cx="8338764" cy="3168352"/>
          </a:xfrm>
          <a:prstGeom prst="rect">
            <a:avLst/>
          </a:prstGeom>
        </p:spPr>
        <p:txBody>
          <a:bodyPr vert="horz" lIns="91440" tIns="45720" rIns="91440" bIns="45720" rtlCol="0">
            <a:noAutofit/>
          </a:bodyPr>
          <a:lstStyle>
            <a:defPPr>
              <a:defRPr lang="en-US"/>
            </a:defPPr>
            <a:lvl1pPr>
              <a:defRPr>
                <a:solidFill>
                  <a:schemeClr val="tx1"/>
                </a:solidFill>
              </a:defRPr>
            </a:lvl1pPr>
            <a:lvl2pPr marL="742950" lvl="1" indent="-285750">
              <a:spcBef>
                <a:spcPct val="20000"/>
              </a:spcBef>
              <a:buFont typeface="Arial" pitchFamily="34" charset="0"/>
              <a:buChar char="–"/>
              <a:defRPr sz="2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2400" dirty="0"/>
              <a:t>- T</a:t>
            </a:r>
            <a:r>
              <a:rPr lang="vi-VN" sz="2400" dirty="0"/>
              <a:t>ổ chức các buổi tập huấn thiết thực để hướng dẫn lại các kỹ năng chăm sóc trẻ, kỹ năng kiểm soát cảm xúc cá nhân. </a:t>
            </a:r>
            <a:endParaRPr lang="en-US" i="1" dirty="0">
              <a:solidFill>
                <a:srgbClr val="7030A0"/>
              </a:solidFill>
            </a:endParaRPr>
          </a:p>
        </p:txBody>
      </p:sp>
    </p:spTree>
    <p:extLst>
      <p:ext uri="{BB962C8B-B14F-4D97-AF65-F5344CB8AC3E}">
        <p14:creationId xmlns:p14="http://schemas.microsoft.com/office/powerpoint/2010/main" val="801954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11560" y="1772816"/>
            <a:ext cx="8229600" cy="3312368"/>
          </a:xfrm>
        </p:spPr>
        <p:txBody>
          <a:bodyPr vert="horz" lIns="91440" tIns="45720" rIns="91440" bIns="45720" rtlCol="0">
            <a:noAutofit/>
          </a:bodyPr>
          <a:lstStyle/>
          <a:p>
            <a:pPr marL="0" indent="0" algn="just">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Xây </a:t>
            </a:r>
            <a:r>
              <a:rPr lang="vi-VN" sz="2400" dirty="0">
                <a:solidFill>
                  <a:schemeClr val="tx1"/>
                </a:solidFill>
                <a:latin typeface="Arial" pitchFamily="34" charset="0"/>
                <a:cs typeface="Arial" pitchFamily="34" charset="0"/>
              </a:rPr>
              <a:t>dựng và triển khai bộ quy tắc ứng xử văn hóa trong trường học, các mô hình phòng chống bạo lực trẻ và triển khai bộ công cụ hỗ trợ phòng ngừa các nguy cơ về bạo lực trẻ và kịch bản ứng phó với các tình huống bạo lực. Không để </a:t>
            </a:r>
            <a:r>
              <a:rPr lang="vi-VN" sz="2400" dirty="0" smtClean="0">
                <a:solidFill>
                  <a:schemeClr val="tx1"/>
                </a:solidFill>
                <a:latin typeface="Arial" pitchFamily="34" charset="0"/>
                <a:cs typeface="Arial" pitchFamily="34" charset="0"/>
              </a:rPr>
              <a:t>xảy </a:t>
            </a:r>
            <a:r>
              <a:rPr lang="vi-VN" sz="2400" dirty="0">
                <a:solidFill>
                  <a:schemeClr val="tx1"/>
                </a:solidFill>
                <a:latin typeface="Arial" pitchFamily="34" charset="0"/>
                <a:cs typeface="Arial" pitchFamily="34" charset="0"/>
              </a:rPr>
              <a:t>ra </a:t>
            </a:r>
            <a:r>
              <a:rPr lang="vi-VN" sz="2400" dirty="0" smtClean="0">
                <a:solidFill>
                  <a:schemeClr val="tx1"/>
                </a:solidFill>
                <a:latin typeface="Arial" pitchFamily="34" charset="0"/>
                <a:cs typeface="Arial" pitchFamily="34" charset="0"/>
              </a:rPr>
              <a:t>tình </a:t>
            </a:r>
            <a:r>
              <a:rPr lang="vi-VN" sz="2400" dirty="0">
                <a:solidFill>
                  <a:schemeClr val="tx1"/>
                </a:solidFill>
                <a:latin typeface="Arial" pitchFamily="34" charset="0"/>
                <a:cs typeface="Arial" pitchFamily="34" charset="0"/>
              </a:rPr>
              <a:t>trạng bạo hành trẻ em</a:t>
            </a:r>
            <a:r>
              <a:rPr lang="vi-VN" sz="2400" dirty="0" smtClean="0">
                <a:solidFill>
                  <a:schemeClr val="tx1"/>
                </a:solidFill>
                <a:latin typeface="Arial" pitchFamily="34" charset="0"/>
                <a:cs typeface="Arial" pitchFamily="34" charset="0"/>
              </a:rPr>
              <a:t>.</a:t>
            </a:r>
            <a:r>
              <a:rPr lang="en-US" sz="2400" dirty="0" smtClean="0">
                <a:solidFill>
                  <a:schemeClr val="tx1"/>
                </a:solidFill>
                <a:latin typeface="Arial" pitchFamily="34" charset="0"/>
                <a:cs typeface="Arial" pitchFamily="34" charset="0"/>
              </a:rPr>
              <a:t>    </a:t>
            </a:r>
          </a:p>
          <a:p>
            <a:pPr marL="0" indent="0" algn="just">
              <a:buNone/>
            </a:pPr>
            <a:r>
              <a:rPr lang="vi-VN" sz="2400" dirty="0">
                <a:latin typeface="Arial" pitchFamily="34" charset="0"/>
                <a:cs typeface="Arial" pitchFamily="34" charset="0"/>
              </a:rPr>
              <a:t>- Xây dựng cơ chế phối hợp với các cơ quan chức năng địa phương về phòng ngừa, ngăn chặn và quy trình xử lý đối với các tình huống bạo hành trẻ.</a:t>
            </a:r>
          </a:p>
          <a:p>
            <a:pPr algn="just">
              <a:buFontTx/>
              <a:buChar char="-"/>
            </a:pP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14201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539552" y="620688"/>
            <a:ext cx="8136904" cy="1728192"/>
          </a:xfrm>
          <a:prstGeom prst="rect">
            <a:avLst/>
          </a:prstGeom>
        </p:spPr>
        <p:txBody>
          <a:bodyPr vert="horz" lIns="91440" tIns="45720" rIns="91440" bIns="45720" rtlCol="0">
            <a:noAutofit/>
          </a:bodyPr>
          <a:lstStyle/>
          <a:p>
            <a:pPr algn="just">
              <a:spcBef>
                <a:spcPct val="20000"/>
              </a:spcBef>
              <a:buFont typeface="Arial" pitchFamily="34" charset="0"/>
              <a:buNone/>
            </a:pPr>
            <a:r>
              <a:rPr lang="vi-VN" sz="2400" dirty="0">
                <a:latin typeface="Arial" pitchFamily="34" charset="0"/>
                <a:cs typeface="Arial" pitchFamily="34" charset="0"/>
              </a:rPr>
              <a:t> </a:t>
            </a:r>
            <a:r>
              <a:rPr lang="en-US" sz="2400" dirty="0" smtClean="0">
                <a:latin typeface="Arial" pitchFamily="34" charset="0"/>
                <a:cs typeface="Arial" pitchFamily="34" charset="0"/>
              </a:rPr>
              <a:t>- </a:t>
            </a:r>
            <a:r>
              <a:rPr lang="vi-VN" sz="2400" dirty="0" smtClean="0">
                <a:latin typeface="Arial" pitchFamily="34" charset="0"/>
                <a:cs typeface="Arial" pitchFamily="34" charset="0"/>
              </a:rPr>
              <a:t>Tăng </a:t>
            </a:r>
            <a:r>
              <a:rPr lang="vi-VN" sz="2400" dirty="0">
                <a:latin typeface="Arial" pitchFamily="34" charset="0"/>
                <a:cs typeface="Arial" pitchFamily="34" charset="0"/>
              </a:rPr>
              <a:t>cường công tác kiểm tra giám sát thực hiện tốt các quy định về môi trường an toàn, kịp thời phát hiện các yếu tố nguy cơ gây mất an toàn cho trẻ và có biện pháp khắc phục</a:t>
            </a:r>
            <a:r>
              <a:rPr lang="en-US" sz="2400" dirty="0">
                <a:latin typeface="Arial" pitchFamily="34" charset="0"/>
                <a:cs typeface="Arial" pitchFamily="34" charset="0"/>
              </a:rPr>
              <a:t>.</a:t>
            </a:r>
          </a:p>
        </p:txBody>
      </p:sp>
      <p:sp>
        <p:nvSpPr>
          <p:cNvPr id="6" name="Content Placeholder 2"/>
          <p:cNvSpPr>
            <a:spLocks noGrp="1"/>
          </p:cNvSpPr>
          <p:nvPr>
            <p:ph idx="1"/>
          </p:nvPr>
        </p:nvSpPr>
        <p:spPr>
          <a:xfrm>
            <a:off x="446856" y="2348880"/>
            <a:ext cx="8229600" cy="2880320"/>
          </a:xfrm>
        </p:spPr>
        <p:txBody>
          <a:bodyPr vert="horz" lIns="91440" tIns="45720" rIns="91440" bIns="45720" rtlCol="0">
            <a:noAutofit/>
          </a:bodyPr>
          <a:lstStyle/>
          <a:p>
            <a:pPr marL="0" indent="0" algn="just">
              <a:buNone/>
            </a:pPr>
            <a:r>
              <a:rPr lang="en-US" sz="2400" dirty="0">
                <a:latin typeface="Arial" pitchFamily="34" charset="0"/>
                <a:cs typeface="Arial" pitchFamily="34" charset="0"/>
              </a:rPr>
              <a:t>- </a:t>
            </a:r>
            <a:r>
              <a:rPr lang="vi-VN" sz="2400" dirty="0">
                <a:latin typeface="Arial" pitchFamily="34" charset="0"/>
                <a:cs typeface="Arial" pitchFamily="34" charset="0"/>
              </a:rPr>
              <a:t>Cam kết giữa nhà trường với cơ quan quản lý cấp trên và gia đình trẻ về việc đảm bảo môi trường giáo dục an toàn, lành mạnh, thân thiện và không có bạo hành trẻ; được cấp có thẩm quyền cấp giấy chứng nhận trường học an toàn, phòng chống tai nạn thương tích theo Thông tư số 13/2010/TT-BGDĐT ngày 15/4/2010 của Bộ Giáo dục và Đào tạo.</a:t>
            </a:r>
          </a:p>
          <a:p>
            <a:pPr marL="0" indent="0" algn="just">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79981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3960440"/>
          </a:xfrm>
        </p:spPr>
        <p:txBody>
          <a:bodyPr vert="horz" lIns="91440" tIns="45720" rIns="91440" bIns="45720" rtlCol="0">
            <a:normAutofit/>
          </a:bodyPr>
          <a:lstStyle/>
          <a:p>
            <a:pPr marL="0" indent="0" algn="just">
              <a:buFontTx/>
              <a:buChar char="-"/>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Đổi </a:t>
            </a:r>
            <a:r>
              <a:rPr lang="vi-VN" sz="2400" dirty="0">
                <a:solidFill>
                  <a:schemeClr val="tx1"/>
                </a:solidFill>
                <a:latin typeface="Arial" pitchFamily="34" charset="0"/>
                <a:cs typeface="Arial" pitchFamily="34" charset="0"/>
              </a:rPr>
              <a:t>mới công tác đánh giá giáo viên theo hướng chú trọng đánh giá đạo đức nhà giáo, tình thương yêu, sự công bằng và tinh thần trách nhiệm trong chăm sóc, giáo dục tới từng cá nhân trẻ. </a:t>
            </a:r>
            <a:endParaRPr lang="en-US" sz="2400" dirty="0" smtClean="0">
              <a:solidFill>
                <a:schemeClr val="tx1"/>
              </a:solidFill>
              <a:latin typeface="Arial" pitchFamily="34" charset="0"/>
              <a:cs typeface="Arial" pitchFamily="34" charset="0"/>
            </a:endParaRPr>
          </a:p>
          <a:p>
            <a:pPr marL="0" indent="0" algn="just">
              <a:buNone/>
            </a:pPr>
            <a:endParaRPr lang="en-US" sz="2400" dirty="0">
              <a:solidFill>
                <a:schemeClr val="tx1"/>
              </a:solidFill>
              <a:latin typeface="Arial" pitchFamily="34" charset="0"/>
              <a:cs typeface="Arial" pitchFamily="34" charset="0"/>
            </a:endParaRPr>
          </a:p>
          <a:p>
            <a:pPr marL="0" indent="0" algn="just">
              <a:buNone/>
            </a:pPr>
            <a:r>
              <a:rPr lang="en-US" sz="2400" dirty="0" smtClean="0">
                <a:latin typeface="Arial" pitchFamily="34" charset="0"/>
                <a:cs typeface="Arial" pitchFamily="34" charset="0"/>
              </a:rPr>
              <a:t>- </a:t>
            </a:r>
            <a:r>
              <a:rPr lang="vi-VN" sz="2400" dirty="0" smtClean="0">
                <a:solidFill>
                  <a:schemeClr val="tx1"/>
                </a:solidFill>
                <a:latin typeface="Arial" pitchFamily="34" charset="0"/>
                <a:cs typeface="Arial" pitchFamily="34" charset="0"/>
              </a:rPr>
              <a:t>Quan </a:t>
            </a:r>
            <a:r>
              <a:rPr lang="vi-VN" sz="2400" dirty="0">
                <a:solidFill>
                  <a:schemeClr val="tx1"/>
                </a:solidFill>
                <a:latin typeface="Arial" pitchFamily="34" charset="0"/>
                <a:cs typeface="Arial" pitchFamily="34" charset="0"/>
              </a:rPr>
              <a:t>tâm tới đời sống vật chất và tinh thần của cán bộ, giáo viên, nhân viên, có các giải pháp hỗ trợ đội ngũ giảm áp lực và tạo điều kiện cho đội ngũ chuyên tâm công tác.</a:t>
            </a:r>
          </a:p>
          <a:p>
            <a:pPr marL="0" algn="just"/>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19720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2880320"/>
          </a:xfrm>
        </p:spPr>
        <p:txBody>
          <a:bodyPr vert="horz" lIns="91440" tIns="45720" rIns="91440" bIns="45720" rtlCol="0">
            <a:noAutofit/>
          </a:bodyPr>
          <a:lstStyle/>
          <a:p>
            <a:pPr marL="0" algn="just">
              <a:buNone/>
            </a:pPr>
            <a:r>
              <a:rPr lang="en-US" sz="2400" dirty="0">
                <a:latin typeface="Arial" pitchFamily="34" charset="0"/>
                <a:cs typeface="Arial" pitchFamily="34" charset="0"/>
              </a:rPr>
              <a:t>- </a:t>
            </a:r>
            <a:r>
              <a:rPr lang="vi-VN" sz="2400" dirty="0" smtClean="0">
                <a:latin typeface="Arial" pitchFamily="34" charset="0"/>
                <a:cs typeface="Arial" pitchFamily="34" charset="0"/>
              </a:rPr>
              <a:t>H</a:t>
            </a:r>
            <a:r>
              <a:rPr lang="en-US" sz="2400" dirty="0">
                <a:latin typeface="Arial" pitchFamily="34" charset="0"/>
                <a:cs typeface="Arial" pitchFamily="34" charset="0"/>
              </a:rPr>
              <a:t>à</a:t>
            </a:r>
            <a:r>
              <a:rPr lang="vi-VN" sz="2400" dirty="0" smtClean="0">
                <a:latin typeface="Arial" pitchFamily="34" charset="0"/>
                <a:cs typeface="Arial" pitchFamily="34" charset="0"/>
              </a:rPr>
              <a:t>ng </a:t>
            </a:r>
            <a:r>
              <a:rPr lang="vi-VN" sz="2400" dirty="0">
                <a:latin typeface="Arial" pitchFamily="34" charset="0"/>
                <a:cs typeface="Arial" pitchFamily="34" charset="0"/>
              </a:rPr>
              <a:t>năm, tổ chức đánh giá công tác phòng, chống bạo hành trẻ. Phát hiện và nhân rộng tấm gương giáo viên điển hình; khen thưởng, động viên kịp thời các đơn vị, cá nhân triển khai tốt, hiệu quả trong việc chăm sóc, nuôi dưỡng, giáo dục trẻ, tạo môi trường giáo dục an toàn, lành mạnh, thân thiện cho trẻ, phòng, chống bạo hành trẻ trong nhà trường.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99184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28800"/>
            <a:ext cx="8229600" cy="3456384"/>
          </a:xfrm>
        </p:spPr>
        <p:txBody>
          <a:bodyPr vert="horz" lIns="91440" tIns="45720" rIns="91440" bIns="45720" rtlCol="0">
            <a:noAutofit/>
          </a:bodyPr>
          <a:lstStyle/>
          <a:p>
            <a:pPr marL="0" algn="just">
              <a:buNone/>
            </a:pPr>
            <a:r>
              <a:rPr lang="en-US" sz="2400" dirty="0">
                <a:latin typeface="Arial" pitchFamily="34" charset="0"/>
                <a:cs typeface="Arial" pitchFamily="34" charset="0"/>
              </a:rPr>
              <a:t>- </a:t>
            </a:r>
            <a:r>
              <a:rPr lang="vi-VN" sz="2400" dirty="0">
                <a:latin typeface="Arial" pitchFamily="34" charset="0"/>
                <a:cs typeface="Arial" pitchFamily="34" charset="0"/>
              </a:rPr>
              <a:t>Giới thiệu Tổng đài điện thoại Quốc gia bảo vệ trẻ em (số 111), thông tin của PGD&amp;ĐT, </a:t>
            </a:r>
            <a:r>
              <a:rPr lang="en-US" sz="2400" dirty="0" err="1" smtClean="0">
                <a:latin typeface="Arial" pitchFamily="34" charset="0"/>
                <a:cs typeface="Arial" pitchFamily="34" charset="0"/>
              </a:rPr>
              <a:t>đến</a:t>
            </a:r>
            <a:r>
              <a:rPr lang="vi-VN" sz="2400" dirty="0">
                <a:latin typeface="Arial" pitchFamily="34" charset="0"/>
                <a:cs typeface="Arial" pitchFamily="34" charset="0"/>
              </a:rPr>
              <a:t> </a:t>
            </a:r>
            <a:r>
              <a:rPr lang="en-US" sz="2400" dirty="0" err="1" smtClean="0">
                <a:latin typeface="Arial" pitchFamily="34" charset="0"/>
                <a:cs typeface="Arial" pitchFamily="34" charset="0"/>
              </a:rPr>
              <a:t>CBQL</a:t>
            </a:r>
            <a:r>
              <a:rPr lang="vi-VN" sz="2400" dirty="0" smtClean="0">
                <a:latin typeface="Arial" pitchFamily="34" charset="0"/>
                <a:cs typeface="Arial" pitchFamily="34" charset="0"/>
              </a:rPr>
              <a:t>, </a:t>
            </a:r>
            <a:r>
              <a:rPr lang="en-US" sz="2400" dirty="0" err="1" smtClean="0">
                <a:latin typeface="Arial" pitchFamily="34" charset="0"/>
                <a:cs typeface="Arial" pitchFamily="34" charset="0"/>
              </a:rPr>
              <a:t>GV</a:t>
            </a:r>
            <a:r>
              <a:rPr lang="vi-VN" sz="2400" dirty="0" smtClean="0">
                <a:latin typeface="Arial" pitchFamily="34" charset="0"/>
                <a:cs typeface="Arial" pitchFamily="34" charset="0"/>
              </a:rPr>
              <a:t>, </a:t>
            </a:r>
            <a:r>
              <a:rPr lang="en-US" sz="2400" dirty="0" smtClean="0">
                <a:latin typeface="Arial" pitchFamily="34" charset="0"/>
                <a:cs typeface="Arial" pitchFamily="34" charset="0"/>
              </a:rPr>
              <a:t>NV</a:t>
            </a:r>
            <a:r>
              <a:rPr lang="vi-VN" sz="2400" dirty="0" smtClean="0">
                <a:latin typeface="Arial" pitchFamily="34" charset="0"/>
                <a:cs typeface="Arial" pitchFamily="34" charset="0"/>
              </a:rPr>
              <a:t>, </a:t>
            </a:r>
            <a:r>
              <a:rPr lang="vi-VN" sz="2400" dirty="0">
                <a:latin typeface="Arial" pitchFamily="34" charset="0"/>
                <a:cs typeface="Arial" pitchFamily="34" charset="0"/>
              </a:rPr>
              <a:t>cha mẹ trẻ và cộng đồng.</a:t>
            </a:r>
            <a:endParaRPr lang="en-US" sz="2400" dirty="0">
              <a:latin typeface="Arial" pitchFamily="34" charset="0"/>
              <a:cs typeface="Arial" pitchFamily="34" charset="0"/>
            </a:endParaRPr>
          </a:p>
          <a:p>
            <a:pPr marL="0" algn="just">
              <a:buNone/>
            </a:pPr>
            <a:r>
              <a:rPr lang="en-US" sz="2400" dirty="0" smtClean="0">
                <a:latin typeface="Arial" pitchFamily="34" charset="0"/>
                <a:cs typeface="Arial" pitchFamily="34" charset="0"/>
              </a:rPr>
              <a:t>- </a:t>
            </a:r>
            <a:r>
              <a:rPr lang="vi-VN" sz="2400" dirty="0" smtClean="0">
                <a:latin typeface="Arial" pitchFamily="34" charset="0"/>
                <a:cs typeface="Arial" pitchFamily="34" charset="0"/>
              </a:rPr>
              <a:t>Thiết </a:t>
            </a:r>
            <a:r>
              <a:rPr lang="vi-VN" sz="2400" dirty="0">
                <a:latin typeface="Arial" pitchFamily="34" charset="0"/>
                <a:cs typeface="Arial" pitchFamily="34" charset="0"/>
              </a:rPr>
              <a:t>lập kênh thông tin như hộp thư góp ý, đường dây nóng và các hình thức khác để tiếp nhận, xử lý các thông tin phản ánh, tố giác của cán bộ quản lý, giáo viên, nhân viên, cha mẹ trẻ và cộng đồng về việc phòng, chống bạo hành trẻ</a:t>
            </a:r>
            <a:r>
              <a:rPr lang="en-US" sz="2400" dirty="0">
                <a:latin typeface="Arial" pitchFamily="34" charset="0"/>
                <a:cs typeface="Arial" pitchFamily="34" charset="0"/>
              </a:rPr>
              <a:t>.</a:t>
            </a:r>
          </a:p>
          <a:p>
            <a:pPr marL="0" algn="just">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877037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229600" cy="3672408"/>
          </a:xfrm>
        </p:spPr>
        <p:txBody>
          <a:bodyPr>
            <a:noAutofit/>
          </a:bodyPr>
          <a:lstStyle/>
          <a:p>
            <a:pPr marL="0" indent="0" algn="just">
              <a:lnSpc>
                <a:spcPct val="160000"/>
              </a:lnSpc>
              <a:spcBef>
                <a:spcPts val="0"/>
              </a:spcBef>
              <a:buNone/>
            </a:pPr>
            <a:r>
              <a:rPr lang="en-US" sz="2400" b="1" dirty="0" err="1" smtClean="0">
                <a:latin typeface="Arial" pitchFamily="34" charset="0"/>
                <a:cs typeface="Arial" pitchFamily="34" charset="0"/>
              </a:rPr>
              <a:t>Tóm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Cơ</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sở</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GDMN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cần</a:t>
            </a:r>
            <a:r>
              <a:rPr lang="en-US" sz="2400" b="1" dirty="0" smtClean="0">
                <a:latin typeface="Arial" pitchFamily="34" charset="0"/>
                <a:cs typeface="Arial" pitchFamily="34" charset="0"/>
              </a:rPr>
              <a:t> </a:t>
            </a:r>
            <a:r>
              <a:rPr lang="vi-VN" sz="2400" b="1" dirty="0" smtClean="0">
                <a:latin typeface="Arial" pitchFamily="34" charset="0"/>
                <a:cs typeface="Arial" pitchFamily="34" charset="0"/>
              </a:rPr>
              <a:t>nêu </a:t>
            </a:r>
            <a:r>
              <a:rPr lang="vi-VN" sz="2400" b="1" dirty="0">
                <a:latin typeface="Arial" pitchFamily="34" charset="0"/>
                <a:cs typeface="Arial" pitchFamily="34" charset="0"/>
              </a:rPr>
              <a:t>cao tinh thần tự học, tự bồi dưỡng, rèn luyện nâng cao phẩm chất chính trị, đạo đức và chuyên môn nghiệp vụ, có ý thức và trách nhiệm giữ gìn hình ảnh, uy tín, danh dự của nhà giáo. Không để tồn tại tình trạng giáo dục “quyền uy”, áp đặt đối với trẻ.</a:t>
            </a:r>
          </a:p>
          <a:p>
            <a:pPr algn="just">
              <a:lnSpc>
                <a:spcPct val="160000"/>
              </a:lnSpc>
              <a:spcBef>
                <a:spcPts val="0"/>
              </a:spcBef>
            </a:pP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783778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2"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608" y="478413"/>
            <a:ext cx="5040560" cy="646331"/>
          </a:xfrm>
          <a:prstGeom prst="rect">
            <a:avLst/>
          </a:prstGeom>
          <a:noFill/>
        </p:spPr>
        <p:txBody>
          <a:bodyPr wrap="square" rtlCol="0">
            <a:spAutoFit/>
          </a:bodyPr>
          <a:lstStyle/>
          <a:p>
            <a:r>
              <a:rPr lang="en-US" sz="3600" b="1">
                <a:solidFill>
                  <a:schemeClr val="accent1">
                    <a:lumMod val="50000"/>
                  </a:schemeClr>
                </a:solidFill>
                <a:latin typeface="Times New Roman" pitchFamily="18" charset="0"/>
                <a:cs typeface="Times New Roman" pitchFamily="18" charset="0"/>
              </a:rPr>
              <a:t>BẠO HÀNH TRẺ EM</a:t>
            </a:r>
            <a:endParaRPr lang="en-US" sz="3600">
              <a:latin typeface="Times New Roman" pitchFamily="18" charset="0"/>
              <a:cs typeface="Times New Roman" pitchFamily="18" charset="0"/>
            </a:endParaRPr>
          </a:p>
        </p:txBody>
      </p:sp>
      <p:sp>
        <p:nvSpPr>
          <p:cNvPr id="6" name="Content Placeholder 2"/>
          <p:cNvSpPr txBox="1">
            <a:spLocks/>
          </p:cNvSpPr>
          <p:nvPr/>
        </p:nvSpPr>
        <p:spPr>
          <a:xfrm>
            <a:off x="899592" y="1772816"/>
            <a:ext cx="7416824"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54013" algn="just">
              <a:buFont typeface="Arial" pitchFamily="34" charset="0"/>
              <a:buNone/>
            </a:pPr>
            <a:r>
              <a:rPr lang="en-US" sz="2800" smtClean="0">
                <a:solidFill>
                  <a:srgbClr val="002060"/>
                </a:solidFill>
                <a:latin typeface="Times New Roman" pitchFamily="18" charset="0"/>
                <a:cs typeface="Times New Roman" pitchFamily="18" charset="0"/>
              </a:rPr>
              <a:t>Về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hành</a:t>
            </a:r>
            <a:r>
              <a:rPr lang="en-US" sz="2800" dirty="0" smtClean="0">
                <a:solidFill>
                  <a:srgbClr val="002060"/>
                </a:solidFill>
                <a:latin typeface="Times New Roman" pitchFamily="18" charset="0"/>
                <a:cs typeface="Times New Roman" pitchFamily="18" charset="0"/>
              </a:rPr>
              <a:t> vi </a:t>
            </a:r>
            <a:r>
              <a:rPr lang="en-US" sz="2800" dirty="0" err="1" smtClean="0">
                <a:solidFill>
                  <a:srgbClr val="002060"/>
                </a:solidFill>
                <a:latin typeface="Times New Roman" pitchFamily="18" charset="0"/>
                <a:cs typeface="Times New Roman" pitchFamily="18" charset="0"/>
              </a:rPr>
              <a:t>bạo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a:t>
            </a:r>
          </a:p>
          <a:p>
            <a:pPr algn="just">
              <a:buFont typeface="Wingdings" pitchFamily="2" charset="2"/>
              <a:buChar char="§"/>
            </a:pP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nghiến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đập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tấn</a:t>
            </a:r>
            <a:r>
              <a:rPr lang="en-US" sz="2800" dirty="0" smtClean="0">
                <a:solidFill>
                  <a:srgbClr val="002060"/>
                </a:solidFill>
                <a:latin typeface="Times New Roman" pitchFamily="18" charset="0"/>
                <a:cs typeface="Times New Roman" pitchFamily="18" charset="0"/>
              </a:rPr>
              <a:t>... </a:t>
            </a:r>
          </a:p>
          <a:p>
            <a:pPr algn="just">
              <a:buFont typeface="Wingdings" pitchFamily="2" charset="2"/>
              <a:buChar char="§"/>
            </a:pP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vũ</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thậm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luật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lý</a:t>
            </a:r>
            <a:r>
              <a:rPr lang="en-US" sz="2800" dirty="0" smtClean="0">
                <a:solidFill>
                  <a:srgbClr val="002060"/>
                </a:solidFill>
                <a:latin typeface="Times New Roman" pitchFamily="18" charset="0"/>
                <a:cs typeface="Times New Roman" pitchFamily="18" charset="0"/>
              </a:rPr>
              <a:t>.</a:t>
            </a:r>
          </a:p>
          <a:p>
            <a:pPr algn="just">
              <a:buFont typeface="Wingdings" pitchFamily="2" charset="2"/>
              <a:buChar char="§"/>
            </a:pP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hậu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tổn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040769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9345" y="1844824"/>
            <a:ext cx="4365791" cy="3816424"/>
          </a:xfrm>
        </p:spPr>
        <p:txBody>
          <a:bodyPr>
            <a:noAutofit/>
          </a:bodyPr>
          <a:lstStyle/>
          <a:p>
            <a:pPr marL="628650" lvl="1" algn="just">
              <a:buFont typeface="Wingdings" pitchFamily="2" charset="2"/>
              <a:buChar char="§"/>
            </a:pPr>
            <a:r>
              <a:rPr lang="en-US" sz="2400" dirty="0" err="1" smtClean="0">
                <a:solidFill>
                  <a:srgbClr val="002060"/>
                </a:solidFill>
                <a:latin typeface="Arial" pitchFamily="34" charset="0"/>
                <a:cs typeface="Arial" pitchFamily="34" charset="0"/>
              </a:rPr>
              <a:t>Rèn</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phẩm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đức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nghề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bồi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dưỡng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chuyên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môn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tác</a:t>
            </a:r>
            <a:r>
              <a:rPr lang="en-US" sz="2400" dirty="0" smtClean="0">
                <a:solidFill>
                  <a:srgbClr val="002060"/>
                </a:solidFill>
                <a:latin typeface="Arial" pitchFamily="34" charset="0"/>
                <a:cs typeface="Arial" pitchFamily="34" charset="0"/>
              </a:rPr>
              <a:t>. </a:t>
            </a:r>
          </a:p>
          <a:p>
            <a:pPr marL="628650" lvl="1" algn="just">
              <a:buFont typeface="Wingdings" pitchFamily="2" charset="2"/>
              <a:buChar char="§"/>
            </a:pPr>
            <a:r>
              <a:rPr lang="en-US" sz="2400" dirty="0" err="1" smtClean="0">
                <a:solidFill>
                  <a:srgbClr val="002060"/>
                </a:solidFill>
                <a:latin typeface="Arial" pitchFamily="34" charset="0"/>
                <a:cs typeface="Arial" pitchFamily="34" charset="0"/>
              </a:rPr>
              <a:t>Hiểu</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thực</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đúng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pháp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luật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quyền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định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ngành</a:t>
            </a:r>
            <a:r>
              <a:rPr lang="en-US" sz="2400" dirty="0">
                <a:solidFill>
                  <a:srgbClr val="002060"/>
                </a:solidFill>
                <a:latin typeface="Arial" pitchFamily="34" charset="0"/>
                <a:cs typeface="Arial" pitchFamily="34" charset="0"/>
              </a:rPr>
              <a:t> GDMN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sở</a:t>
            </a:r>
            <a:r>
              <a:rPr lang="en-US" sz="2400" dirty="0">
                <a:solidFill>
                  <a:srgbClr val="002060"/>
                </a:solidFill>
                <a:latin typeface="Arial" pitchFamily="34" charset="0"/>
                <a:cs typeface="Arial" pitchFamily="34" charset="0"/>
              </a:rPr>
              <a:t> GDMN.</a:t>
            </a:r>
          </a:p>
          <a:p>
            <a:endParaRPr lang="en-US" sz="2400" dirty="0">
              <a:solidFill>
                <a:srgbClr val="002060"/>
              </a:solidFill>
              <a:latin typeface="Arial" pitchFamily="34" charset="0"/>
              <a:cs typeface="Arial" pitchFamily="34" charset="0"/>
            </a:endParaRPr>
          </a:p>
        </p:txBody>
      </p:sp>
      <p:sp>
        <p:nvSpPr>
          <p:cNvPr id="7" name="Title 1"/>
          <p:cNvSpPr>
            <a:spLocks noGrp="1"/>
          </p:cNvSpPr>
          <p:nvPr>
            <p:ph type="title"/>
          </p:nvPr>
        </p:nvSpPr>
        <p:spPr>
          <a:xfrm>
            <a:off x="457200" y="188640"/>
            <a:ext cx="5915000" cy="1143000"/>
          </a:xfrm>
        </p:spPr>
        <p:txBody>
          <a:bodyPr>
            <a:noAutofit/>
          </a:bodyPr>
          <a:lstStyle/>
          <a:p>
            <a:pPr marL="0" lvl="0" indent="0"/>
            <a:r>
              <a:rPr lang="en-US" sz="2800" b="1" smtClean="0">
                <a:solidFill>
                  <a:srgbClr val="002060"/>
                </a:solidFill>
                <a:latin typeface="Times New Roman" pitchFamily="18" charset="0"/>
                <a:cs typeface="Times New Roman" pitchFamily="18" charset="0"/>
              </a:rPr>
              <a:t>ĐỐI VỚI GIÁO VIÊN MẦM NON</a:t>
            </a:r>
            <a:endParaRPr lang="en-US" sz="2800" b="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3933267" cy="2520280"/>
          </a:xfrm>
          <a:prstGeom prst="rect">
            <a:avLst/>
          </a:prstGeom>
          <a:ln>
            <a:noFill/>
          </a:ln>
          <a:effectLst>
            <a:softEdge rad="112500"/>
          </a:effectLst>
        </p:spPr>
      </p:pic>
    </p:spTree>
    <p:extLst>
      <p:ext uri="{BB962C8B-B14F-4D97-AF65-F5344CB8AC3E}">
        <p14:creationId xmlns:p14="http://schemas.microsoft.com/office/powerpoint/2010/main" val="511339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4629200" cy="4680520"/>
          </a:xfrm>
        </p:spPr>
        <p:txBody>
          <a:bodyPr>
            <a:noAutofit/>
          </a:bodyPr>
          <a:lstStyle/>
          <a:p>
            <a:pPr marL="628650" lvl="1" algn="just">
              <a:buFont typeface="Wingdings" pitchFamily="2" charset="2"/>
              <a:buChar char="§"/>
            </a:pPr>
            <a:r>
              <a:rPr lang="en-US" sz="2400" dirty="0" err="1" smtClean="0">
                <a:solidFill>
                  <a:srgbClr val="002060"/>
                </a:solidFill>
                <a:latin typeface="Arial" pitchFamily="34" charset="0"/>
                <a:cs typeface="Arial" pitchFamily="34" charset="0"/>
              </a:rPr>
              <a:t>Chấp</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nhận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tôn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trọng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biệt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nắm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đặc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điểm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tâm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sinh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a:t>
            </a:r>
          </a:p>
          <a:p>
            <a:pPr marL="628650" lvl="1" algn="just">
              <a:buFont typeface="Wingdings" pitchFamily="2" charset="2"/>
              <a:buChar char="§"/>
            </a:pPr>
            <a:r>
              <a:rPr lang="en-US" sz="2400" dirty="0" err="1">
                <a:solidFill>
                  <a:srgbClr val="002060"/>
                </a:solidFill>
                <a:latin typeface="Arial" pitchFamily="34" charset="0"/>
                <a:cs typeface="Arial" pitchFamily="34" charset="0"/>
              </a:rPr>
              <a:t>Thường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xuyên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tâm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nắm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bắt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sóc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theo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điểm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Lấy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trung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tâm</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245871"/>
            <a:ext cx="3573016" cy="3573016"/>
          </a:xfrm>
          <a:prstGeom prst="rect">
            <a:avLst/>
          </a:prstGeom>
          <a:ln>
            <a:noFill/>
          </a:ln>
          <a:effectLst>
            <a:softEdge rad="112500"/>
          </a:effectLst>
        </p:spPr>
      </p:pic>
    </p:spTree>
    <p:extLst>
      <p:ext uri="{BB962C8B-B14F-4D97-AF65-F5344CB8AC3E}">
        <p14:creationId xmlns:p14="http://schemas.microsoft.com/office/powerpoint/2010/main" val="3183577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2636912"/>
            <a:ext cx="6552728" cy="2016224"/>
          </a:xfrm>
        </p:spPr>
        <p:txBody>
          <a:bodyPr>
            <a:noAutofit/>
          </a:bodyPr>
          <a:lstStyle/>
          <a:p>
            <a:pPr marL="628650" lvl="1" algn="just">
              <a:buFont typeface="Wingdings" pitchFamily="2" charset="2"/>
              <a:buChar char="§"/>
            </a:pPr>
            <a:r>
              <a:rPr lang="en-US" sz="2400" dirty="0" err="1" smtClean="0">
                <a:solidFill>
                  <a:srgbClr val="002060"/>
                </a:solidFill>
                <a:latin typeface="Arial" pitchFamily="34" charset="0"/>
                <a:cs typeface="Arial" pitchFamily="34" charset="0"/>
              </a:rPr>
              <a:t>Rèn</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giao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tiếp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kiểm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soát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cảm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xúc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đặt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trí</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phụ</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huynh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giải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quyết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huống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sinh</a:t>
            </a:r>
            <a:r>
              <a:rPr lang="en-US" sz="2400" dirty="0" smtClean="0">
                <a:solidFill>
                  <a:srgbClr val="002060"/>
                </a:solidFill>
                <a:latin typeface="Arial" pitchFamily="34" charset="0"/>
                <a:cs typeface="Arial"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628800"/>
            <a:ext cx="2576936" cy="2160240"/>
          </a:xfrm>
          <a:prstGeom prst="rect">
            <a:avLst/>
          </a:prstGeom>
          <a:ln>
            <a:noFill/>
          </a:ln>
          <a:effectLst>
            <a:softEdge rad="112500"/>
          </a:effectLst>
        </p:spPr>
      </p:pic>
    </p:spTree>
    <p:extLst>
      <p:ext uri="{BB962C8B-B14F-4D97-AF65-F5344CB8AC3E}">
        <p14:creationId xmlns:p14="http://schemas.microsoft.com/office/powerpoint/2010/main" val="2888648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7597970"/>
              </p:ext>
            </p:extLst>
          </p:nvPr>
        </p:nvGraphicFramePr>
        <p:xfrm>
          <a:off x="539552" y="155679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95536" y="548680"/>
            <a:ext cx="82296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r>
              <a:rPr lang="en-US" sz="2400" b="1" dirty="0" err="1" smtClean="0">
                <a:solidFill>
                  <a:srgbClr val="0033CC"/>
                </a:solidFill>
                <a:latin typeface="Arial" pitchFamily="34" charset="0"/>
                <a:cs typeface="Arial" pitchFamily="34" charset="0"/>
              </a:rPr>
              <a:t>Một</a:t>
            </a:r>
            <a:r>
              <a:rPr lang="en-US" sz="2400" b="1" dirty="0" smtClean="0">
                <a:solidFill>
                  <a:srgbClr val="0033CC"/>
                </a:solidFill>
                <a:latin typeface="Arial" pitchFamily="34" charset="0"/>
                <a:cs typeface="Arial" pitchFamily="34" charset="0"/>
              </a:rPr>
              <a:t> </a:t>
            </a:r>
            <a:r>
              <a:rPr lang="en-US" sz="2400" b="1" dirty="0" err="1" smtClean="0">
                <a:solidFill>
                  <a:srgbClr val="0033CC"/>
                </a:solidFill>
                <a:latin typeface="Arial" pitchFamily="34" charset="0"/>
                <a:cs typeface="Arial" pitchFamily="34" charset="0"/>
              </a:rPr>
              <a:t>số</a:t>
            </a:r>
            <a:r>
              <a:rPr lang="en-US" sz="2400" b="1" dirty="0" smtClean="0">
                <a:solidFill>
                  <a:srgbClr val="0033CC"/>
                </a:solidFill>
                <a:latin typeface="Arial" pitchFamily="34" charset="0"/>
                <a:cs typeface="Arial" pitchFamily="34" charset="0"/>
              </a:rPr>
              <a:t> đ</a:t>
            </a:r>
            <a:r>
              <a:rPr lang="vi-VN" sz="2400" b="1" dirty="0" smtClean="0">
                <a:solidFill>
                  <a:srgbClr val="0033CC"/>
                </a:solidFill>
                <a:latin typeface="Arial" pitchFamily="34" charset="0"/>
                <a:cs typeface="Arial" pitchFamily="34" charset="0"/>
              </a:rPr>
              <a:t>ịnh hướng cho giáo viên cách giải thoát tâm lý khi gặp các tình huống khó kiềm chế cảm xúc</a:t>
            </a:r>
            <a:endParaRPr lang="vi-VN" sz="2400" b="1"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650851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EC2C3C8F-C05E-46C3-8ADC-9865CDE6F0A7}"/>
                                            </p:graphicEl>
                                          </p:spTgt>
                                        </p:tgtEl>
                                        <p:attrNameLst>
                                          <p:attrName>style.visibility</p:attrName>
                                        </p:attrNameLst>
                                      </p:cBhvr>
                                      <p:to>
                                        <p:strVal val="visible"/>
                                      </p:to>
                                    </p:set>
                                    <p:animEffect transition="in" filter="wipe(left)">
                                      <p:cBhvr>
                                        <p:cTn id="7" dur="500"/>
                                        <p:tgtEl>
                                          <p:spTgt spid="4">
                                            <p:graphicEl>
                                              <a:dgm id="{EC2C3C8F-C05E-46C3-8ADC-9865CDE6F0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31F52B8-1C34-414D-98AC-F59928B2F4EF}"/>
                                            </p:graphicEl>
                                          </p:spTgt>
                                        </p:tgtEl>
                                        <p:attrNameLst>
                                          <p:attrName>style.visibility</p:attrName>
                                        </p:attrNameLst>
                                      </p:cBhvr>
                                      <p:to>
                                        <p:strVal val="visible"/>
                                      </p:to>
                                    </p:set>
                                    <p:animEffect transition="in" filter="wipe(left)">
                                      <p:cBhvr>
                                        <p:cTn id="12" dur="500"/>
                                        <p:tgtEl>
                                          <p:spTgt spid="4">
                                            <p:graphicEl>
                                              <a:dgm id="{D31F52B8-1C34-414D-98AC-F59928B2F4E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EF6ADB72-1B0E-4BE6-9D77-A68CD6A9CF11}"/>
                                            </p:graphicEl>
                                          </p:spTgt>
                                        </p:tgtEl>
                                        <p:attrNameLst>
                                          <p:attrName>style.visibility</p:attrName>
                                        </p:attrNameLst>
                                      </p:cBhvr>
                                      <p:to>
                                        <p:strVal val="visible"/>
                                      </p:to>
                                    </p:set>
                                    <p:animEffect transition="in" filter="wipe(left)">
                                      <p:cBhvr>
                                        <p:cTn id="17" dur="500"/>
                                        <p:tgtEl>
                                          <p:spTgt spid="4">
                                            <p:graphicEl>
                                              <a:dgm id="{EF6ADB72-1B0E-4BE6-9D77-A68CD6A9CF1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6B662599-79E6-462F-BF18-A54FE1472372}"/>
                                            </p:graphicEl>
                                          </p:spTgt>
                                        </p:tgtEl>
                                        <p:attrNameLst>
                                          <p:attrName>style.visibility</p:attrName>
                                        </p:attrNameLst>
                                      </p:cBhvr>
                                      <p:to>
                                        <p:strVal val="visible"/>
                                      </p:to>
                                    </p:set>
                                    <p:animEffect transition="in" filter="wipe(left)">
                                      <p:cBhvr>
                                        <p:cTn id="22" dur="500"/>
                                        <p:tgtEl>
                                          <p:spTgt spid="4">
                                            <p:graphicEl>
                                              <a:dgm id="{6B662599-79E6-462F-BF18-A54FE147237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dgm id="{9AC666B8-FEB8-4CE4-A874-4A7E51025C6B}"/>
                                            </p:graphicEl>
                                          </p:spTgt>
                                        </p:tgtEl>
                                        <p:attrNameLst>
                                          <p:attrName>style.visibility</p:attrName>
                                        </p:attrNameLst>
                                      </p:cBhvr>
                                      <p:to>
                                        <p:strVal val="visible"/>
                                      </p:to>
                                    </p:set>
                                    <p:animEffect transition="in" filter="wipe(left)">
                                      <p:cBhvr>
                                        <p:cTn id="27" dur="500"/>
                                        <p:tgtEl>
                                          <p:spTgt spid="4">
                                            <p:graphicEl>
                                              <a:dgm id="{9AC666B8-FEB8-4CE4-A874-4A7E51025C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73B5F632-780A-4033-81E9-55DFE73EC91F}"/>
                                            </p:graphicEl>
                                          </p:spTgt>
                                        </p:tgtEl>
                                        <p:attrNameLst>
                                          <p:attrName>style.visibility</p:attrName>
                                        </p:attrNameLst>
                                      </p:cBhvr>
                                      <p:to>
                                        <p:strVal val="visible"/>
                                      </p:to>
                                    </p:set>
                                    <p:animEffect transition="in" filter="wipe(left)">
                                      <p:cBhvr>
                                        <p:cTn id="32" dur="500"/>
                                        <p:tgtEl>
                                          <p:spTgt spid="4">
                                            <p:graphicEl>
                                              <a:dgm id="{73B5F632-780A-4033-81E9-55DFE73EC9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9158794"/>
              </p:ext>
            </p:extLst>
          </p:nvPr>
        </p:nvGraphicFramePr>
        <p:xfrm>
          <a:off x="539552" y="155679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4703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EC2C3C8F-C05E-46C3-8ADC-9865CDE6F0A7}"/>
                                            </p:graphicEl>
                                          </p:spTgt>
                                        </p:tgtEl>
                                        <p:attrNameLst>
                                          <p:attrName>style.visibility</p:attrName>
                                        </p:attrNameLst>
                                      </p:cBhvr>
                                      <p:to>
                                        <p:strVal val="visible"/>
                                      </p:to>
                                    </p:set>
                                    <p:animEffect transition="in" filter="wipe(left)">
                                      <p:cBhvr>
                                        <p:cTn id="7" dur="500"/>
                                        <p:tgtEl>
                                          <p:spTgt spid="4">
                                            <p:graphicEl>
                                              <a:dgm id="{EC2C3C8F-C05E-46C3-8ADC-9865CDE6F0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31F52B8-1C34-414D-98AC-F59928B2F4EF}"/>
                                            </p:graphicEl>
                                          </p:spTgt>
                                        </p:tgtEl>
                                        <p:attrNameLst>
                                          <p:attrName>style.visibility</p:attrName>
                                        </p:attrNameLst>
                                      </p:cBhvr>
                                      <p:to>
                                        <p:strVal val="visible"/>
                                      </p:to>
                                    </p:set>
                                    <p:animEffect transition="in" filter="wipe(left)">
                                      <p:cBhvr>
                                        <p:cTn id="12" dur="500"/>
                                        <p:tgtEl>
                                          <p:spTgt spid="4">
                                            <p:graphicEl>
                                              <a:dgm id="{D31F52B8-1C34-414D-98AC-F59928B2F4E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6B662599-79E6-462F-BF18-A54FE1472372}"/>
                                            </p:graphicEl>
                                          </p:spTgt>
                                        </p:tgtEl>
                                        <p:attrNameLst>
                                          <p:attrName>style.visibility</p:attrName>
                                        </p:attrNameLst>
                                      </p:cBhvr>
                                      <p:to>
                                        <p:strVal val="visible"/>
                                      </p:to>
                                    </p:set>
                                    <p:animEffect transition="in" filter="wipe(left)">
                                      <p:cBhvr>
                                        <p:cTn id="17" dur="500"/>
                                        <p:tgtEl>
                                          <p:spTgt spid="4">
                                            <p:graphicEl>
                                              <a:dgm id="{6B662599-79E6-462F-BF18-A54FE147237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9AC666B8-FEB8-4CE4-A874-4A7E51025C6B}"/>
                                            </p:graphicEl>
                                          </p:spTgt>
                                        </p:tgtEl>
                                        <p:attrNameLst>
                                          <p:attrName>style.visibility</p:attrName>
                                        </p:attrNameLst>
                                      </p:cBhvr>
                                      <p:to>
                                        <p:strVal val="visible"/>
                                      </p:to>
                                    </p:set>
                                    <p:animEffect transition="in" filter="wipe(left)">
                                      <p:cBhvr>
                                        <p:cTn id="22" dur="500"/>
                                        <p:tgtEl>
                                          <p:spTgt spid="4">
                                            <p:graphicEl>
                                              <a:dgm id="{9AC666B8-FEB8-4CE4-A874-4A7E51025C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229600" cy="3024336"/>
          </a:xfrm>
        </p:spPr>
        <p:txBody>
          <a:bodyPr>
            <a:noAutofit/>
          </a:bodyPr>
          <a:lstStyle/>
          <a:p>
            <a:pPr>
              <a:buFontTx/>
              <a:buChar char="-"/>
            </a:pPr>
            <a:endParaRPr lang="vi-VN" sz="2000" b="1" dirty="0">
              <a:latin typeface="Arial" pitchFamily="34" charset="0"/>
              <a:cs typeface="Arial" pitchFamily="34" charset="0"/>
            </a:endParaRPr>
          </a:p>
          <a:p>
            <a:pPr marL="0" indent="0" algn="just">
              <a:buNone/>
            </a:pPr>
            <a:r>
              <a:rPr lang="en-US" sz="2000" b="1" i="1" dirty="0" smtClean="0">
                <a:latin typeface="Arial" pitchFamily="34" charset="0"/>
                <a:cs typeface="Arial" pitchFamily="34" charset="0"/>
              </a:rPr>
              <a:t>	</a:t>
            </a:r>
            <a:r>
              <a:rPr lang="vi-VN" sz="2000" b="1" i="1" dirty="0" smtClean="0">
                <a:latin typeface="Arial" pitchFamily="34" charset="0"/>
                <a:cs typeface="Arial" pitchFamily="34" charset="0"/>
              </a:rPr>
              <a:t>Kỹ </a:t>
            </a:r>
            <a:r>
              <a:rPr lang="vi-VN" sz="2000" b="1" i="1" dirty="0">
                <a:latin typeface="Arial" pitchFamily="34" charset="0"/>
                <a:cs typeface="Arial" pitchFamily="34" charset="0"/>
              </a:rPr>
              <a:t>năng kiềm chế của giáo viên mầm non rất quan trọng để xử lý được những tình huống xấu nêu trên. Tuy  nhiên, kỹ năng này cần phải được rèn luyện lâu dài và có sự hỗ trợ, động viên, chia sẻ kịp thời của đồng nghiệp. Để rèn luyện kỹ năng kiềm chế sự tức giận, tránh xung đột giáo viên cần nuôi dưỡng tư duy, cảm xúc tâm hồn; trau dồi ngôn ngữ giao tiếp tích cực, rèn luyện khả năng chịu áp lực cao…</a:t>
            </a:r>
          </a:p>
          <a:p>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010133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052736"/>
            <a:ext cx="7200800" cy="4896544"/>
          </a:xfrm>
        </p:spPr>
        <p:txBody>
          <a:bodyPr>
            <a:noAutofit/>
          </a:bodyPr>
          <a:lstStyle/>
          <a:p>
            <a:pPr marL="628650" lvl="1" algn="just">
              <a:buFont typeface="Wingdings" pitchFamily="2" charset="2"/>
              <a:buChar char="§"/>
            </a:pPr>
            <a:r>
              <a:rPr lang="en-US" sz="2400" dirty="0" err="1" smtClean="0">
                <a:solidFill>
                  <a:srgbClr val="002060"/>
                </a:solidFill>
                <a:latin typeface="Arial" pitchFamily="34" charset="0"/>
                <a:cs typeface="Arial" pitchFamily="34" charset="0"/>
              </a:rPr>
              <a:t>Nghiêm</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túc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chấp</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hành</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sự</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phân</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nhiệm</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vụ</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của</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BGH</a:t>
            </a:r>
            <a:r>
              <a:rPr lang="en-US" sz="2400" dirty="0" smtClean="0">
                <a:solidFill>
                  <a:srgbClr val="002060"/>
                </a:solidFill>
                <a:latin typeface="Arial" pitchFamily="34" charset="0"/>
                <a:cs typeface="Arial" pitchFamily="34" charset="0"/>
              </a:rPr>
              <a:t>. </a:t>
            </a:r>
          </a:p>
          <a:p>
            <a:pPr marL="628650" lvl="1" algn="just">
              <a:buFont typeface="Wingdings" pitchFamily="2" charset="2"/>
              <a:buChar char="§"/>
            </a:pPr>
            <a:r>
              <a:rPr lang="en-US" sz="2400" dirty="0" err="1" smtClean="0">
                <a:solidFill>
                  <a:srgbClr val="002060"/>
                </a:solidFill>
                <a:latin typeface="Arial" pitchFamily="34" charset="0"/>
                <a:cs typeface="Arial" pitchFamily="34" charset="0"/>
              </a:rPr>
              <a:t>Các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GV</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trong</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nhóm</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lớp</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biết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thỏa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thuận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hỗ</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phối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hợp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cùng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nhau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tránh</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phát</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sinh</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tiêu</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cực</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678" y="2858467"/>
            <a:ext cx="2893786" cy="2780928"/>
          </a:xfrm>
          <a:prstGeom prst="rect">
            <a:avLst/>
          </a:prstGeom>
          <a:ln>
            <a:noFill/>
          </a:ln>
          <a:effectLst>
            <a:softEdge rad="112500"/>
          </a:effectLst>
        </p:spPr>
      </p:pic>
    </p:spTree>
    <p:extLst>
      <p:ext uri="{BB962C8B-B14F-4D97-AF65-F5344CB8AC3E}">
        <p14:creationId xmlns:p14="http://schemas.microsoft.com/office/powerpoint/2010/main" val="2603649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4680520"/>
          </a:xfrm>
        </p:spPr>
        <p:txBody>
          <a:bodyPr>
            <a:noAutofit/>
          </a:bodyPr>
          <a:lstStyle/>
          <a:p>
            <a:pPr marL="628650" lvl="1" algn="just">
              <a:buFont typeface="Wingdings" pitchFamily="2" charset="2"/>
              <a:buChar char="§"/>
            </a:pPr>
            <a:r>
              <a:rPr lang="en-US" sz="2400" dirty="0" err="1" smtClean="0">
                <a:solidFill>
                  <a:srgbClr val="002060"/>
                </a:solidFill>
                <a:latin typeface="Arial" pitchFamily="34" charset="0"/>
                <a:cs typeface="Arial" pitchFamily="34" charset="0"/>
              </a:rPr>
              <a:t>Hiểu</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tâm</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phụ</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huynh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phối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hợp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phụ</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huynh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sóc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đặc</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biệt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đầu</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vừa</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nhập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học</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còn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lạ</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lẫm</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chưa</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quen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trường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lớp</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a:p>
            <a:pPr marL="628650" lvl="1" algn="just">
              <a:buFont typeface="Wingdings" pitchFamily="2" charset="2"/>
              <a:buChar char="§"/>
            </a:pPr>
            <a:r>
              <a:rPr lang="en-US" sz="2400" dirty="0" err="1" smtClean="0">
                <a:solidFill>
                  <a:srgbClr val="002060"/>
                </a:solidFill>
                <a:latin typeface="Arial" pitchFamily="34" charset="0"/>
                <a:cs typeface="Arial" pitchFamily="34" charset="0"/>
              </a:rPr>
              <a:t>Trao</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đổi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với</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phụ</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huynh</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về</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nắm</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bắt</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nguyện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vọng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của</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họ</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để</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điều</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chỉnh</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kịp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sóc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dục</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trẻ</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3645024"/>
            <a:ext cx="4248472" cy="2828269"/>
          </a:xfrm>
          <a:prstGeom prst="rect">
            <a:avLst/>
          </a:prstGeom>
          <a:ln>
            <a:noFill/>
          </a:ln>
          <a:effectLst>
            <a:softEdge rad="112500"/>
          </a:effectLst>
        </p:spPr>
      </p:pic>
    </p:spTree>
    <p:extLst>
      <p:ext uri="{BB962C8B-B14F-4D97-AF65-F5344CB8AC3E}">
        <p14:creationId xmlns:p14="http://schemas.microsoft.com/office/powerpoint/2010/main" val="4062449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6516216" cy="1143000"/>
          </a:xfrm>
        </p:spPr>
        <p:txBody>
          <a:bodyPr>
            <a:noAutofit/>
          </a:bodyPr>
          <a:lstStyle/>
          <a:p>
            <a:pPr marL="0" lvl="1" indent="0" algn="ctr"/>
            <a:r>
              <a:rPr lang="en-US" sz="2400" b="1" smtClean="0">
                <a:solidFill>
                  <a:srgbClr val="002060"/>
                </a:solidFill>
                <a:latin typeface="Times New Roman" pitchFamily="18" charset="0"/>
                <a:cs typeface="Times New Roman" pitchFamily="18" charset="0"/>
              </a:rPr>
              <a:t>TẠO CHO TRẺ CẢM GIÁC AN TOÀN, THOẢI MÁI KHI ĐẾN TRƯỜNG</a:t>
            </a:r>
            <a:endParaRPr lang="en-US" sz="2400" smtClean="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556792"/>
            <a:ext cx="8424936" cy="4525963"/>
          </a:xfrm>
        </p:spPr>
        <p:txBody>
          <a:bodyPr>
            <a:normAutofit fontScale="92500" lnSpcReduction="20000"/>
          </a:bodyPr>
          <a:lstStyle/>
          <a:p>
            <a:pPr marL="292100" lvl="1" indent="50800" algn="just">
              <a:buFont typeface="Wingdings" pitchFamily="2" charset="2"/>
              <a:buChar char="§"/>
            </a:pP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Giáo</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viên</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có</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thái</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độ</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thân</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thiện</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mỗi</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khi</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gặp</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trẻ</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trong</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trường</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Hãy</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chủ</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động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chào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hỏi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giao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tiếp</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với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chơi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cùng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trong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các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hoạt</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động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khác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nhau</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động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viên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vỗ</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về</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mỗi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khó</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khăn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hoặc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có</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tâm</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trạng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không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tốt</a:t>
            </a:r>
            <a:r>
              <a:rPr lang="en-US" dirty="0">
                <a:solidFill>
                  <a:srgbClr val="002060"/>
                </a:solidFill>
                <a:latin typeface="Arial" pitchFamily="34" charset="0"/>
                <a:cs typeface="Arial" pitchFamily="34" charset="0"/>
              </a:rPr>
              <a:t>.</a:t>
            </a:r>
          </a:p>
          <a:p>
            <a:pPr marL="292100" lvl="1" indent="50800" algn="just">
              <a:buFont typeface="Wingdings" pitchFamily="2" charset="2"/>
              <a:buChar char="§"/>
            </a:pP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Giúp</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thỏa</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mãn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nhu</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cầu</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được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vui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chơi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chăm</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sóc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và</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học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tập</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tại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trường</a:t>
            </a:r>
            <a:r>
              <a:rPr lang="en-US" dirty="0">
                <a:solidFill>
                  <a:srgbClr val="002060"/>
                </a:solidFill>
                <a:latin typeface="Arial" pitchFamily="34" charset="0"/>
                <a:cs typeface="Arial" pitchFamily="34" charset="0"/>
              </a:rPr>
              <a:t>.</a:t>
            </a:r>
          </a:p>
          <a:p>
            <a:pPr marL="342900" lvl="1" indent="0" algn="just">
              <a:buFont typeface="Wingdings" pitchFamily="2" charset="2"/>
              <a:buChar char="§"/>
            </a:pP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Khích</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lệ</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động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viên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khen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thưởng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mỗi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thể</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hiện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được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bản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thân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dù</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là</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biểu</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hiện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nhỏ</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nhất</a:t>
            </a:r>
            <a:r>
              <a:rPr lang="en-US" dirty="0">
                <a:solidFill>
                  <a:srgbClr val="002060"/>
                </a:solidFill>
                <a:latin typeface="Arial" pitchFamily="34" charset="0"/>
                <a:cs typeface="Arial" pitchFamily="34" charset="0"/>
              </a:rPr>
              <a:t>.</a:t>
            </a:r>
          </a:p>
          <a:p>
            <a:pPr marL="342900" lvl="1" indent="0" algn="just">
              <a:buFont typeface="Wingdings" pitchFamily="2" charset="2"/>
              <a:buChar char="§"/>
            </a:pP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Cân</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nhắc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kiểm</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soát</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lời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nói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cảm</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xúc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phê</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bình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sửa</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sai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tránh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lời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nói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hành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động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có</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thể</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làm</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tổn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thương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a:t>
            </a:r>
          </a:p>
          <a:p>
            <a:pPr marL="628650" lvl="1" algn="just">
              <a:buFont typeface="Wingdings" pitchFamily="2" charset="2"/>
              <a:buChar char="§"/>
            </a:pPr>
            <a:endParaRPr lang="en-US"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709438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328592"/>
          </a:xfrm>
        </p:spPr>
        <p:txBody>
          <a:bodyPr>
            <a:noAutofit/>
          </a:bodyPr>
          <a:lstStyle/>
          <a:p>
            <a:pPr marL="628650" lvl="1" algn="just">
              <a:buFont typeface="Wingdings" pitchFamily="2" charset="2"/>
              <a:buChar char="§"/>
            </a:pPr>
            <a:r>
              <a:rPr lang="en-US" sz="2400" dirty="0" err="1" smtClean="0">
                <a:solidFill>
                  <a:srgbClr val="002060"/>
                </a:solidFill>
                <a:latin typeface="Arial" pitchFamily="34" charset="0"/>
                <a:cs typeface="Arial" pitchFamily="34" charset="0"/>
              </a:rPr>
              <a:t>Không</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nói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dối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dọa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dùng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đồ</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động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đe</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dọa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gây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lo </a:t>
            </a:r>
            <a:r>
              <a:rPr lang="en-US" sz="2400" dirty="0" err="1">
                <a:solidFill>
                  <a:srgbClr val="002060"/>
                </a:solidFill>
                <a:latin typeface="Arial" pitchFamily="34" charset="0"/>
                <a:cs typeface="Arial" pitchFamily="34" charset="0"/>
              </a:rPr>
              <a:t>lắng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hoảng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sợ</a:t>
            </a:r>
            <a:r>
              <a:rPr lang="en-US" sz="2400" dirty="0">
                <a:solidFill>
                  <a:srgbClr val="002060"/>
                </a:solidFill>
                <a:latin typeface="Arial" pitchFamily="34" charset="0"/>
                <a:cs typeface="Arial" pitchFamily="34" charset="0"/>
              </a:rPr>
              <a:t>.</a:t>
            </a:r>
          </a:p>
          <a:p>
            <a:pPr marL="628650" lvl="1" algn="just">
              <a:buFont typeface="Wingdings" pitchFamily="2" charset="2"/>
              <a:buChar char="§"/>
            </a:pP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cần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thỏa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thuận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thuyết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phục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giải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thích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hiểu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vì</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sao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phép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hoặc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phép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một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số</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hợp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tránh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áp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đặt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theo</a:t>
            </a:r>
            <a:r>
              <a:rPr lang="en-US" sz="2400" dirty="0">
                <a:solidFill>
                  <a:srgbClr val="002060"/>
                </a:solidFill>
                <a:latin typeface="Arial" pitchFamily="34" charset="0"/>
                <a:cs typeface="Arial" pitchFamily="34" charset="0"/>
              </a:rPr>
              <a:t> ý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lớn</a:t>
            </a:r>
            <a:r>
              <a:rPr lang="en-US" sz="2400" dirty="0">
                <a:solidFill>
                  <a:srgbClr val="002060"/>
                </a:solidFill>
                <a:latin typeface="Arial" pitchFamily="34" charset="0"/>
                <a:cs typeface="Arial" pitchFamily="34" charset="0"/>
              </a:rPr>
              <a:t>.</a:t>
            </a:r>
          </a:p>
          <a:p>
            <a:pPr marL="628650" lvl="1" algn="just">
              <a:buFont typeface="Wingdings" pitchFamily="2" charset="2"/>
              <a:buChar char="§"/>
            </a:pPr>
            <a:r>
              <a:rPr lang="en-US" sz="2400" dirty="0" err="1">
                <a:solidFill>
                  <a:srgbClr val="002060"/>
                </a:solidFill>
                <a:latin typeface="Arial" pitchFamily="34" charset="0"/>
                <a:cs typeface="Arial" pitchFamily="34" charset="0"/>
              </a:rPr>
              <a:t>Tôn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trọng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biệt</a:t>
            </a:r>
            <a:r>
              <a:rPr lang="en-US" sz="2400" dirty="0">
                <a:solidFill>
                  <a:srgbClr val="002060"/>
                </a:solidFill>
                <a:latin typeface="Arial" pitchFamily="34" charset="0"/>
                <a:cs typeface="Arial" pitchFamily="34" charset="0"/>
              </a:rPr>
              <a:t> ở </a:t>
            </a:r>
            <a:r>
              <a:rPr lang="en-US" sz="2400" dirty="0" err="1">
                <a:solidFill>
                  <a:srgbClr val="002060"/>
                </a:solidFill>
                <a:latin typeface="Arial" pitchFamily="34" charset="0"/>
                <a:cs typeface="Arial" pitchFamily="34" charset="0"/>
              </a:rPr>
              <a:t>mỗi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lắng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nghe</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a:t>
            </a:r>
          </a:p>
          <a:p>
            <a:pPr marL="628650" lvl="1" algn="just">
              <a:buFont typeface="Wingdings" pitchFamily="2" charset="2"/>
              <a:buChar char="§"/>
            </a:pPr>
            <a:r>
              <a:rPr lang="en-US" sz="2400" dirty="0" err="1">
                <a:solidFill>
                  <a:srgbClr val="002060"/>
                </a:solidFill>
                <a:latin typeface="Arial" pitchFamily="34" charset="0"/>
                <a:cs typeface="Arial" pitchFamily="34" charset="0"/>
              </a:rPr>
              <a:t>Giảm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bớt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những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liên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tiếp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đến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dành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cạnh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a:t>
            </a:r>
          </a:p>
          <a:p>
            <a:pPr marL="628650" lvl="1" algn="just">
              <a:buFont typeface="Wingdings" pitchFamily="2" charset="2"/>
              <a:buChar char="§"/>
            </a:pPr>
            <a:r>
              <a:rPr lang="en-US" sz="2400" dirty="0" err="1">
                <a:solidFill>
                  <a:srgbClr val="002060"/>
                </a:solidFill>
                <a:latin typeface="Arial" pitchFamily="34" charset="0"/>
                <a:cs typeface="Arial" pitchFamily="34" charset="0"/>
              </a:rPr>
              <a:t>Tăng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tiếp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xúc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một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nhàng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hợp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thông</a:t>
            </a:r>
            <a:r>
              <a:rPr lang="en-US" sz="2400" dirty="0">
                <a:solidFill>
                  <a:srgbClr val="002060"/>
                </a:solidFill>
                <a:latin typeface="Arial" pitchFamily="34" charset="0"/>
                <a:cs typeface="Arial" pitchFamily="34" charset="0"/>
              </a:rPr>
              <a:t> qua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động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chăm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sóc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dục</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084400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2"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608" y="478413"/>
            <a:ext cx="5040560" cy="646331"/>
          </a:xfrm>
          <a:prstGeom prst="rect">
            <a:avLst/>
          </a:prstGeom>
          <a:noFill/>
        </p:spPr>
        <p:txBody>
          <a:bodyPr wrap="square" rtlCol="0">
            <a:spAutoFit/>
          </a:bodyPr>
          <a:lstStyle/>
          <a:p>
            <a:r>
              <a:rPr lang="en-US" sz="3600" b="1">
                <a:solidFill>
                  <a:schemeClr val="accent1">
                    <a:lumMod val="50000"/>
                  </a:schemeClr>
                </a:solidFill>
                <a:latin typeface="Times New Roman" pitchFamily="18" charset="0"/>
                <a:cs typeface="Times New Roman" pitchFamily="18" charset="0"/>
              </a:rPr>
              <a:t>BẠO HÀNH TRẺ EM</a:t>
            </a:r>
            <a:endParaRPr lang="en-US" sz="3600">
              <a:latin typeface="Times New Roman" pitchFamily="18" charset="0"/>
              <a:cs typeface="Times New Roman" pitchFamily="18" charset="0"/>
            </a:endParaRPr>
          </a:p>
        </p:txBody>
      </p:sp>
      <p:sp>
        <p:nvSpPr>
          <p:cNvPr id="6" name="Content Placeholder 2"/>
          <p:cNvSpPr txBox="1">
            <a:spLocks/>
          </p:cNvSpPr>
          <p:nvPr/>
        </p:nvSpPr>
        <p:spPr>
          <a:xfrm>
            <a:off x="899592" y="1772816"/>
            <a:ext cx="7416824"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54013" algn="just">
              <a:buFont typeface="Arial" pitchFamily="34" charset="0"/>
              <a:buNone/>
            </a:pPr>
            <a:r>
              <a:rPr lang="en-US" sz="2800" smtClean="0">
                <a:solidFill>
                  <a:srgbClr val="002060"/>
                </a:solidFill>
                <a:latin typeface="Times New Roman" pitchFamily="18" charset="0"/>
                <a:cs typeface="Times New Roman" pitchFamily="18" charset="0"/>
              </a:rPr>
              <a:t>Về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hành</a:t>
            </a:r>
            <a:r>
              <a:rPr lang="en-US" sz="2800" dirty="0" smtClean="0">
                <a:solidFill>
                  <a:srgbClr val="002060"/>
                </a:solidFill>
                <a:latin typeface="Times New Roman" pitchFamily="18" charset="0"/>
                <a:cs typeface="Times New Roman" pitchFamily="18" charset="0"/>
              </a:rPr>
              <a:t> vi </a:t>
            </a:r>
            <a:r>
              <a:rPr lang="en-US" sz="2800" dirty="0" err="1" smtClean="0">
                <a:solidFill>
                  <a:srgbClr val="002060"/>
                </a:solidFill>
                <a:latin typeface="Times New Roman" pitchFamily="18" charset="0"/>
                <a:cs typeface="Times New Roman" pitchFamily="18" charset="0"/>
              </a:rPr>
              <a:t>bạo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a:t>
            </a:r>
          </a:p>
          <a:p>
            <a:pPr algn="just">
              <a:buFont typeface="Wingdings" pitchFamily="2" charset="2"/>
              <a:buChar char="§"/>
            </a:pP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nghiến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đập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tấn</a:t>
            </a:r>
            <a:r>
              <a:rPr lang="en-US" sz="2800" dirty="0" smtClean="0">
                <a:solidFill>
                  <a:srgbClr val="002060"/>
                </a:solidFill>
                <a:latin typeface="Times New Roman" pitchFamily="18" charset="0"/>
                <a:cs typeface="Times New Roman" pitchFamily="18" charset="0"/>
              </a:rPr>
              <a:t>... </a:t>
            </a:r>
          </a:p>
          <a:p>
            <a:pPr algn="just">
              <a:buFont typeface="Wingdings" pitchFamily="2" charset="2"/>
              <a:buChar char="§"/>
            </a:pP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vũ</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thậm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luật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lý</a:t>
            </a:r>
            <a:r>
              <a:rPr lang="en-US" sz="2800" dirty="0" smtClean="0">
                <a:solidFill>
                  <a:srgbClr val="002060"/>
                </a:solidFill>
                <a:latin typeface="Times New Roman" pitchFamily="18" charset="0"/>
                <a:cs typeface="Times New Roman" pitchFamily="18" charset="0"/>
              </a:rPr>
              <a:t>.</a:t>
            </a:r>
          </a:p>
          <a:p>
            <a:pPr algn="just">
              <a:buFont typeface="Wingdings" pitchFamily="2" charset="2"/>
              <a:buChar char="§"/>
            </a:pP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hậu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tổn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508923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16832"/>
            <a:ext cx="8229600" cy="3096344"/>
          </a:xfrm>
        </p:spPr>
        <p:txBody>
          <a:bodyPr>
            <a:normAutofit/>
          </a:bodyPr>
          <a:lstStyle/>
          <a:p>
            <a:pPr algn="just">
              <a:buFont typeface="Wingdings" pitchFamily="2" charset="2"/>
              <a:buChar char="§"/>
            </a:pPr>
            <a:r>
              <a:rPr lang="en-US" sz="2600" dirty="0" err="1" smtClean="0">
                <a:latin typeface="Arial" pitchFamily="34" charset="0"/>
                <a:cs typeface="Arial" pitchFamily="34" charset="0"/>
              </a:rPr>
              <a:t>GV</a:t>
            </a:r>
            <a:r>
              <a:rPr lang="en-US" sz="2600" dirty="0" smtClean="0">
                <a:latin typeface="Arial" pitchFamily="34" charset="0"/>
                <a:cs typeface="Arial" pitchFamily="34" charset="0"/>
              </a:rPr>
              <a:t> t</a:t>
            </a:r>
            <a:r>
              <a:rPr lang="vi-VN" sz="2600" dirty="0" smtClean="0">
                <a:latin typeface="Arial" pitchFamily="34" charset="0"/>
                <a:cs typeface="Arial" pitchFamily="34" charset="0"/>
              </a:rPr>
              <a:t>hực </a:t>
            </a:r>
            <a:r>
              <a:rPr lang="vi-VN" sz="2600" dirty="0">
                <a:latin typeface="Arial" pitchFamily="34" charset="0"/>
                <a:cs typeface="Arial" pitchFamily="34" charset="0"/>
              </a:rPr>
              <a:t>hiện tích hợp nội dung phòng chống bạo hành trẻ vào chương trình giáo dục phù hợp lứa tuổi. Thực hiện các phương pháp giáo dục tích cực, không bạo lực đối với </a:t>
            </a:r>
            <a:r>
              <a:rPr lang="vi-VN" sz="2600" dirty="0" smtClean="0">
                <a:latin typeface="Arial" pitchFamily="34" charset="0"/>
                <a:cs typeface="Arial" pitchFamily="34" charset="0"/>
              </a:rPr>
              <a:t>trẻ</a:t>
            </a:r>
            <a:r>
              <a:rPr lang="en-US" sz="2600" dirty="0" smtClean="0">
                <a:latin typeface="Arial" pitchFamily="34" charset="0"/>
                <a:cs typeface="Arial" pitchFamily="34" charset="0"/>
              </a:rPr>
              <a:t>.</a:t>
            </a:r>
            <a:endParaRPr lang="vi-VN" sz="2600" dirty="0">
              <a:latin typeface="Arial" pitchFamily="34" charset="0"/>
              <a:cs typeface="Arial" pitchFamily="34" charset="0"/>
            </a:endParaRPr>
          </a:p>
        </p:txBody>
      </p:sp>
    </p:spTree>
    <p:extLst>
      <p:ext uri="{BB962C8B-B14F-4D97-AF65-F5344CB8AC3E}">
        <p14:creationId xmlns:p14="http://schemas.microsoft.com/office/powerpoint/2010/main" val="1075775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104456"/>
          </a:xfrm>
        </p:spPr>
        <p:txBody>
          <a:bodyPr>
            <a:normAutofit/>
          </a:bodyPr>
          <a:lstStyle/>
          <a:p>
            <a:pPr algn="just">
              <a:lnSpc>
                <a:spcPct val="150000"/>
              </a:lnSpc>
              <a:spcBef>
                <a:spcPts val="0"/>
              </a:spcBef>
              <a:buFont typeface="Wingdings" pitchFamily="2" charset="2"/>
              <a:buChar char="§"/>
            </a:pPr>
            <a:r>
              <a:rPr lang="vi-VN" sz="2400" dirty="0">
                <a:latin typeface="Arial" pitchFamily="34" charset="0"/>
                <a:cs typeface="Arial" pitchFamily="34" charset="0"/>
              </a:rPr>
              <a:t>Tổ chức các hoạt động giáo dục, hình thành cho trẻ có kỹ năng nhận biết, ứng phó, tự phòng ngừa, tự bảo vệ bản thân trước những hành vi bạo hành và mối nguy cơ đe dọa bạo hành phù hợp lứa tuổi.</a:t>
            </a: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42352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43608" y="836712"/>
            <a:ext cx="7272808"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smtClean="0">
              <a:solidFill>
                <a:srgbClr val="FF0000"/>
              </a:solidFill>
              <a:latin typeface="Arial" pitchFamily="34" charset="0"/>
              <a:cs typeface="Arial" pitchFamily="34" charset="0"/>
            </a:endParaRPr>
          </a:p>
          <a:p>
            <a:r>
              <a:rPr lang="en-US" sz="3600" b="1" dirty="0" err="1" smtClean="0">
                <a:solidFill>
                  <a:srgbClr val="FF0000"/>
                </a:solidFill>
                <a:latin typeface="Arial" pitchFamily="34" charset="0"/>
                <a:cs typeface="Arial" pitchFamily="34" charset="0"/>
              </a:rPr>
              <a:t>PHẦN</a:t>
            </a:r>
            <a:r>
              <a:rPr lang="en-US" sz="3600" b="1" dirty="0" smtClean="0">
                <a:solidFill>
                  <a:srgbClr val="FF0000"/>
                </a:solidFill>
                <a:latin typeface="Arial" pitchFamily="34" charset="0"/>
                <a:cs typeface="Arial" pitchFamily="34" charset="0"/>
              </a:rPr>
              <a:t> V</a:t>
            </a:r>
            <a:endParaRPr lang="en-US" sz="3600" b="1" dirty="0">
              <a:solidFill>
                <a:srgbClr val="FF0000"/>
              </a:solidFill>
              <a:latin typeface="Arial" pitchFamily="34" charset="0"/>
              <a:cs typeface="Arial" pitchFamily="34" charset="0"/>
            </a:endParaRPr>
          </a:p>
          <a:p>
            <a:r>
              <a:rPr lang="en-US" sz="3600" b="1" dirty="0" err="1" smtClean="0">
                <a:solidFill>
                  <a:srgbClr val="FF0000"/>
                </a:solidFill>
                <a:latin typeface="Arial" pitchFamily="34" charset="0"/>
                <a:cs typeface="Arial" pitchFamily="34" charset="0"/>
              </a:rPr>
              <a:t>MỘT</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SỐ</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LƯU</a:t>
            </a:r>
            <a:r>
              <a:rPr lang="en-US" sz="3600" b="1" dirty="0" smtClean="0">
                <a:solidFill>
                  <a:srgbClr val="FF0000"/>
                </a:solidFill>
                <a:latin typeface="Arial" pitchFamily="34" charset="0"/>
                <a:cs typeface="Arial" pitchFamily="34" charset="0"/>
              </a:rPr>
              <a:t> Ý </a:t>
            </a:r>
            <a:r>
              <a:rPr lang="en-US" sz="3600" b="1" dirty="0" err="1" smtClean="0">
                <a:solidFill>
                  <a:srgbClr val="FF0000"/>
                </a:solidFill>
                <a:latin typeface="Arial" pitchFamily="34" charset="0"/>
                <a:cs typeface="Arial" pitchFamily="34" charset="0"/>
              </a:rPr>
              <a:t>VỀ</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ỨNG</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XỬ</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VÀ</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BIỆN</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PHÁP</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KHI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NHẬN</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BIẾT</a:t>
            </a:r>
            <a:r>
              <a:rPr lang="en-US" sz="3600" b="1" dirty="0" smtClean="0">
                <a:solidFill>
                  <a:srgbClr val="FF0000"/>
                </a:solidFill>
                <a:latin typeface="Arial" pitchFamily="34" charset="0"/>
                <a:cs typeface="Arial" pitchFamily="34" charset="0"/>
              </a:rPr>
              <a:t> </a:t>
            </a:r>
          </a:p>
          <a:p>
            <a:r>
              <a:rPr lang="en-US" sz="3600" b="1" dirty="0" err="1" smtClean="0">
                <a:solidFill>
                  <a:srgbClr val="FF0000"/>
                </a:solidFill>
                <a:latin typeface="Arial" pitchFamily="34" charset="0"/>
                <a:cs typeface="Arial" pitchFamily="34" charset="0"/>
              </a:rPr>
              <a:t>TRẺ</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BỊ</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BẠO</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HÀNH</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TRONG</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CÁC</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CƠ</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SỞ</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GDMN</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90051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327268" cy="5616624"/>
          </a:xfrm>
        </p:spPr>
        <p:txBody>
          <a:bodyPr>
            <a:noAutofit/>
          </a:bodyPr>
          <a:lstStyle/>
          <a:p>
            <a:pPr marL="0" indent="0" algn="just"/>
            <a:r>
              <a:rPr lang="en-US" sz="2400" b="1" i="1" dirty="0" smtClean="0">
                <a:solidFill>
                  <a:srgbClr val="FF0000"/>
                </a:solidFill>
                <a:latin typeface="Arial" pitchFamily="34" charset="0"/>
                <a:cs typeface="Arial" pitchFamily="34" charset="0"/>
              </a:rPr>
              <a:t> </a:t>
            </a:r>
            <a:r>
              <a:rPr lang="vi-VN" sz="2400" b="1" i="1" dirty="0" smtClean="0">
                <a:solidFill>
                  <a:srgbClr val="FF0000"/>
                </a:solidFill>
                <a:latin typeface="Arial" pitchFamily="34" charset="0"/>
                <a:cs typeface="Arial" pitchFamily="34" charset="0"/>
              </a:rPr>
              <a:t>Đối </a:t>
            </a:r>
            <a:r>
              <a:rPr lang="vi-VN" sz="2400" b="1" i="1" dirty="0">
                <a:solidFill>
                  <a:srgbClr val="FF0000"/>
                </a:solidFill>
                <a:latin typeface="Arial" pitchFamily="34" charset="0"/>
                <a:cs typeface="Arial" pitchFamily="34" charset="0"/>
              </a:rPr>
              <a:t>với tình huống bạo hành trẻ xảy ra trong nhà trường</a:t>
            </a:r>
            <a:endParaRPr lang="vi-VN" sz="2400" dirty="0">
              <a:solidFill>
                <a:srgbClr val="FF0000"/>
              </a:solidFill>
              <a:latin typeface="Arial" pitchFamily="34" charset="0"/>
              <a:cs typeface="Arial" pitchFamily="34" charset="0"/>
            </a:endParaRPr>
          </a:p>
          <a:p>
            <a:pPr marL="0" indent="0" algn="just">
              <a:buFont typeface="Wingdings" pitchFamily="2" charset="2"/>
              <a:buChar char="ü"/>
            </a:pPr>
            <a:r>
              <a:rPr lang="vi-VN" sz="2400" b="1" i="1" dirty="0" smtClean="0">
                <a:solidFill>
                  <a:srgbClr val="0033CC"/>
                </a:solidFill>
                <a:latin typeface="Arial" pitchFamily="34" charset="0"/>
                <a:cs typeface="Arial" pitchFamily="34" charset="0"/>
              </a:rPr>
              <a:t>Tình </a:t>
            </a:r>
            <a:r>
              <a:rPr lang="vi-VN" sz="2400" b="1" i="1" dirty="0">
                <a:solidFill>
                  <a:srgbClr val="0033CC"/>
                </a:solidFill>
                <a:latin typeface="Arial" pitchFamily="34" charset="0"/>
                <a:cs typeface="Arial" pitchFamily="34" charset="0"/>
              </a:rPr>
              <a:t>huống bạo hành trẻ </a:t>
            </a:r>
            <a:r>
              <a:rPr lang="en-US" sz="2400" b="1" i="1" dirty="0" err="1" smtClean="0">
                <a:solidFill>
                  <a:srgbClr val="0033CC"/>
                </a:solidFill>
                <a:latin typeface="Arial" pitchFamily="34" charset="0"/>
                <a:cs typeface="Arial" pitchFamily="34" charset="0"/>
              </a:rPr>
              <a:t>đội</a:t>
            </a:r>
            <a:r>
              <a:rPr lang="en-US" sz="2400" b="1" i="1" dirty="0" smtClean="0">
                <a:solidFill>
                  <a:srgbClr val="0033CC"/>
                </a:solidFill>
                <a:latin typeface="Arial" pitchFamily="34" charset="0"/>
                <a:cs typeface="Arial" pitchFamily="34" charset="0"/>
              </a:rPr>
              <a:t> </a:t>
            </a:r>
            <a:r>
              <a:rPr lang="en-US" sz="2400" b="1" i="1" dirty="0" err="1" smtClean="0">
                <a:solidFill>
                  <a:srgbClr val="0033CC"/>
                </a:solidFill>
                <a:latin typeface="Arial" pitchFamily="34" charset="0"/>
                <a:cs typeface="Arial" pitchFamily="34" charset="0"/>
              </a:rPr>
              <a:t>ngũ</a:t>
            </a:r>
            <a:r>
              <a:rPr lang="en-US" sz="2400" b="1" i="1" dirty="0" smtClean="0">
                <a:solidFill>
                  <a:srgbClr val="0033CC"/>
                </a:solidFill>
                <a:latin typeface="Arial" pitchFamily="34" charset="0"/>
                <a:cs typeface="Arial" pitchFamily="34" charset="0"/>
              </a:rPr>
              <a:t> </a:t>
            </a:r>
            <a:r>
              <a:rPr lang="en-US" sz="2400" b="1" i="1" dirty="0" err="1" smtClean="0">
                <a:solidFill>
                  <a:srgbClr val="0033CC"/>
                </a:solidFill>
                <a:latin typeface="Arial" pitchFamily="34" charset="0"/>
                <a:cs typeface="Arial" pitchFamily="34" charset="0"/>
              </a:rPr>
              <a:t>trong</a:t>
            </a:r>
            <a:r>
              <a:rPr lang="en-US" sz="2400" b="1" i="1" dirty="0" smtClean="0">
                <a:solidFill>
                  <a:srgbClr val="0033CC"/>
                </a:solidFill>
                <a:latin typeface="Arial" pitchFamily="34" charset="0"/>
                <a:cs typeface="Arial" pitchFamily="34" charset="0"/>
              </a:rPr>
              <a:t> </a:t>
            </a:r>
            <a:r>
              <a:rPr lang="en-US" sz="2400" b="1" i="1" dirty="0" err="1" smtClean="0">
                <a:solidFill>
                  <a:srgbClr val="0033CC"/>
                </a:solidFill>
                <a:latin typeface="Arial" pitchFamily="34" charset="0"/>
                <a:cs typeface="Arial" pitchFamily="34" charset="0"/>
              </a:rPr>
              <a:t>nhà</a:t>
            </a:r>
            <a:r>
              <a:rPr lang="en-US" sz="2400" b="1" i="1" dirty="0" smtClean="0">
                <a:solidFill>
                  <a:srgbClr val="0033CC"/>
                </a:solidFill>
                <a:latin typeface="Arial" pitchFamily="34" charset="0"/>
                <a:cs typeface="Arial" pitchFamily="34" charset="0"/>
              </a:rPr>
              <a:t> </a:t>
            </a:r>
            <a:r>
              <a:rPr lang="en-US" sz="2400" b="1" i="1" dirty="0" err="1" smtClean="0">
                <a:solidFill>
                  <a:srgbClr val="0033CC"/>
                </a:solidFill>
                <a:latin typeface="Arial" pitchFamily="34" charset="0"/>
                <a:cs typeface="Arial" pitchFamily="34" charset="0"/>
              </a:rPr>
              <a:t>trường</a:t>
            </a:r>
            <a:endParaRPr lang="en-US" sz="2400" b="1" i="1" dirty="0">
              <a:solidFill>
                <a:srgbClr val="0033CC"/>
              </a:solidFill>
              <a:latin typeface="Arial" pitchFamily="34" charset="0"/>
              <a:cs typeface="Arial" pitchFamily="34" charset="0"/>
            </a:endParaRPr>
          </a:p>
          <a:p>
            <a:pPr marL="0" indent="0" algn="just">
              <a:buNone/>
            </a:pPr>
            <a:r>
              <a:rPr lang="en-US" sz="2400" i="1" dirty="0" smtClean="0">
                <a:solidFill>
                  <a:srgbClr val="19055B"/>
                </a:solidFill>
                <a:latin typeface="Arial" pitchFamily="34" charset="0"/>
                <a:cs typeface="Arial" pitchFamily="34" charset="0"/>
              </a:rPr>
              <a:t>-</a:t>
            </a:r>
            <a:r>
              <a:rPr lang="en-US" sz="2400" b="1" i="1" dirty="0" smtClean="0">
                <a:solidFill>
                  <a:srgbClr val="0033CC"/>
                </a:solidFill>
                <a:latin typeface="Arial" pitchFamily="34" charset="0"/>
                <a:cs typeface="Arial" pitchFamily="34" charset="0"/>
              </a:rPr>
              <a:t> </a:t>
            </a:r>
            <a:r>
              <a:rPr lang="en-US" sz="2400" dirty="0" err="1" smtClean="0">
                <a:latin typeface="Arial" pitchFamily="34" charset="0"/>
                <a:cs typeface="Arial" pitchFamily="34" charset="0"/>
              </a:rPr>
              <a:t>Lập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chặn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yêu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hỗ</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chặn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hành</a:t>
            </a:r>
            <a:r>
              <a:rPr lang="en-US" sz="2400" dirty="0" smtClean="0">
                <a:latin typeface="Arial" pitchFamily="34" charset="0"/>
                <a:cs typeface="Arial" pitchFamily="34" charset="0"/>
              </a:rPr>
              <a:t> vi </a:t>
            </a:r>
            <a:r>
              <a:rPr lang="en-US" sz="2400" dirty="0" err="1" smtClean="0">
                <a:latin typeface="Arial" pitchFamily="34" charset="0"/>
                <a:cs typeface="Arial" pitchFamily="34" charset="0"/>
              </a:rPr>
              <a:t>bạo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a:t>
            </a:r>
          </a:p>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Kiểm</a:t>
            </a:r>
            <a:r>
              <a:rPr lang="en-US" sz="2400" dirty="0" smtClean="0">
                <a:latin typeface="Arial" pitchFamily="34" charset="0"/>
                <a:cs typeface="Arial" pitchFamily="34" charset="0"/>
              </a:rPr>
              <a:t> </a:t>
            </a:r>
            <a:r>
              <a:rPr lang="en-US" sz="2400" dirty="0" err="1">
                <a:latin typeface="Arial" pitchFamily="34" charset="0"/>
                <a:cs typeface="Arial" pitchFamily="34" charset="0"/>
              </a:rPr>
              <a:t>tra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biểu</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tổn</a:t>
            </a:r>
            <a:r>
              <a:rPr lang="en-US" sz="2400" dirty="0">
                <a:latin typeface="Arial" pitchFamily="34" charset="0"/>
                <a:cs typeface="Arial" pitchFamily="34" charset="0"/>
              </a:rPr>
              <a:t> </a:t>
            </a:r>
            <a:r>
              <a:rPr lang="en-US" sz="2400" dirty="0" err="1">
                <a:latin typeface="Arial" pitchFamily="34" charset="0"/>
                <a:cs typeface="Arial" pitchFamily="34" charset="0"/>
              </a:rPr>
              <a:t>thương</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a:latin typeface="Arial" pitchFamily="34" charset="0"/>
                <a:cs typeface="Arial" pitchFamily="34" charset="0"/>
              </a:rPr>
              <a:t> ở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biện</a:t>
            </a:r>
            <a:r>
              <a:rPr lang="en-US" sz="2400" dirty="0">
                <a:latin typeface="Arial" pitchFamily="34" charset="0"/>
                <a:cs typeface="Arial" pitchFamily="34" charset="0"/>
              </a:rPr>
              <a:t> </a:t>
            </a:r>
            <a:r>
              <a:rPr lang="en-US" sz="2400" dirty="0" err="1">
                <a:latin typeface="Arial" pitchFamily="34" charset="0"/>
                <a:cs typeface="Arial" pitchFamily="34" charset="0"/>
              </a:rPr>
              <a:t>pháp</a:t>
            </a:r>
            <a:r>
              <a:rPr lang="en-US" sz="2400" dirty="0">
                <a:latin typeface="Arial" pitchFamily="34" charset="0"/>
                <a:cs typeface="Arial" pitchFamily="34" charset="0"/>
              </a:rPr>
              <a:t> </a:t>
            </a:r>
            <a:r>
              <a:rPr lang="en-US" sz="2400" dirty="0" err="1">
                <a:latin typeface="Arial" pitchFamily="34" charset="0"/>
                <a:cs typeface="Arial" pitchFamily="34" charset="0"/>
              </a:rPr>
              <a:t>chăm</a:t>
            </a:r>
            <a:r>
              <a:rPr lang="en-US" sz="2400" dirty="0">
                <a:latin typeface="Arial" pitchFamily="34" charset="0"/>
                <a:cs typeface="Arial" pitchFamily="34" charset="0"/>
              </a:rPr>
              <a:t> </a:t>
            </a:r>
            <a:r>
              <a:rPr lang="en-US" sz="2400" dirty="0" err="1">
                <a:latin typeface="Arial" pitchFamily="34" charset="0"/>
                <a:cs typeface="Arial" pitchFamily="34" charset="0"/>
              </a:rPr>
              <a:t>sóc</a:t>
            </a:r>
            <a:r>
              <a:rPr lang="en-US" sz="2400" dirty="0">
                <a:latin typeface="Arial" pitchFamily="34" charset="0"/>
                <a:cs typeface="Arial" pitchFamily="34" charset="0"/>
              </a:rPr>
              <a:t>, </a:t>
            </a:r>
            <a:r>
              <a:rPr lang="en-US" sz="2400" dirty="0" err="1">
                <a:latin typeface="Arial" pitchFamily="34" charset="0"/>
                <a:cs typeface="Arial" pitchFamily="34" charset="0"/>
              </a:rPr>
              <a:t>hỗ</a:t>
            </a:r>
            <a:r>
              <a:rPr lang="en-US" sz="2400" dirty="0">
                <a:latin typeface="Arial" pitchFamily="34" charset="0"/>
                <a:cs typeface="Arial" pitchFamily="34" charset="0"/>
              </a:rPr>
              <a:t> </a:t>
            </a:r>
            <a:r>
              <a:rPr lang="en-US" sz="2400" dirty="0" err="1">
                <a:latin typeface="Arial" pitchFamily="34" charset="0"/>
                <a:cs typeface="Arial" pitchFamily="34" charset="0"/>
              </a:rPr>
              <a:t>trợ</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kịp</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vi-VN" sz="2400" dirty="0">
                <a:latin typeface="Arial" pitchFamily="34" charset="0"/>
                <a:cs typeface="Arial" pitchFamily="34" charset="0"/>
              </a:rPr>
              <a:t>tiến hành các biện pháp nghiệp vụ để sơ cứu, cấp cứu cho nạn nhân (nếu có) và gọi cấp cứu (nếu </a:t>
            </a:r>
            <a:r>
              <a:rPr lang="vi-VN" sz="2400" dirty="0" smtClean="0">
                <a:latin typeface="Arial" pitchFamily="34" charset="0"/>
                <a:cs typeface="Arial" pitchFamily="34" charset="0"/>
              </a:rPr>
              <a:t>cần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marL="0" indent="0" algn="just">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Thẳng</a:t>
            </a:r>
            <a:r>
              <a:rPr lang="en-US" sz="2400" dirty="0" smtClean="0">
                <a:latin typeface="Arial" pitchFamily="34" charset="0"/>
                <a:cs typeface="Arial" pitchFamily="34" charset="0"/>
              </a:rPr>
              <a:t> </a:t>
            </a:r>
            <a:r>
              <a:rPr lang="en-US" sz="2400" dirty="0" err="1">
                <a:latin typeface="Arial" pitchFamily="34" charset="0"/>
                <a:cs typeface="Arial" pitchFamily="34" charset="0"/>
              </a:rPr>
              <a:t>thắn</a:t>
            </a:r>
            <a:r>
              <a:rPr lang="en-US" sz="2400" dirty="0">
                <a:latin typeface="Arial" pitchFamily="34" charset="0"/>
                <a:cs typeface="Arial" pitchFamily="34" charset="0"/>
              </a:rPr>
              <a:t> </a:t>
            </a:r>
            <a:r>
              <a:rPr lang="en-US" sz="2400" dirty="0" err="1">
                <a:latin typeface="Arial" pitchFamily="34" charset="0"/>
                <a:cs typeface="Arial" pitchFamily="34" charset="0"/>
              </a:rPr>
              <a:t>hỗ</a:t>
            </a:r>
            <a:r>
              <a:rPr lang="en-US" sz="2400" dirty="0">
                <a:latin typeface="Arial" pitchFamily="34" charset="0"/>
                <a:cs typeface="Arial" pitchFamily="34" charset="0"/>
              </a:rPr>
              <a:t> </a:t>
            </a:r>
            <a:r>
              <a:rPr lang="en-US" sz="2400" dirty="0" err="1">
                <a:latin typeface="Arial" pitchFamily="34" charset="0"/>
                <a:cs typeface="Arial" pitchFamily="34" charset="0"/>
              </a:rPr>
              <a:t>trợ</a:t>
            </a:r>
            <a:r>
              <a:rPr lang="en-US" sz="2400" dirty="0">
                <a:latin typeface="Arial" pitchFamily="34" charset="0"/>
                <a:cs typeface="Arial" pitchFamily="34" charset="0"/>
              </a:rPr>
              <a:t> </a:t>
            </a:r>
            <a:r>
              <a:rPr lang="en-US" sz="2400" dirty="0" err="1">
                <a:latin typeface="Arial" pitchFamily="34" charset="0"/>
                <a:cs typeface="Arial" pitchFamily="34" charset="0"/>
              </a:rPr>
              <a:t>chuyên</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trao</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trò</a:t>
            </a:r>
            <a:r>
              <a:rPr lang="en-US" sz="2400" dirty="0">
                <a:latin typeface="Arial" pitchFamily="34" charset="0"/>
                <a:cs typeface="Arial" pitchFamily="34" charset="0"/>
              </a:rPr>
              <a:t> </a:t>
            </a:r>
            <a:r>
              <a:rPr lang="en-US" sz="2400" dirty="0" err="1">
                <a:latin typeface="Arial" pitchFamily="34" charset="0"/>
                <a:cs typeface="Arial" pitchFamily="34" charset="0"/>
              </a:rPr>
              <a:t>chuyện</a:t>
            </a:r>
            <a:r>
              <a:rPr lang="en-US" sz="2400" dirty="0">
                <a:latin typeface="Arial" pitchFamily="34" charset="0"/>
                <a:cs typeface="Arial" pitchFamily="34" charset="0"/>
              </a:rPr>
              <a:t> </a:t>
            </a:r>
            <a:r>
              <a:rPr lang="en-US" sz="2400" dirty="0" err="1" smtClean="0">
                <a:latin typeface="Arial" pitchFamily="34" charset="0"/>
                <a:cs typeface="Arial" pitchFamily="34" charset="0"/>
              </a:rPr>
              <a:t>giải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rằng</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lặp</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a:t>
            </a:r>
          </a:p>
          <a:p>
            <a:pPr marL="0" indent="0" algn="just">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969045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7848872" cy="2952328"/>
          </a:xfrm>
        </p:spPr>
        <p:txBody>
          <a:bodyPr>
            <a:noAutofit/>
          </a:bodyPr>
          <a:lstStyle/>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vi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tính</a:t>
            </a:r>
            <a:r>
              <a:rPr lang="en-US" sz="2400" dirty="0">
                <a:latin typeface="Arial" pitchFamily="34" charset="0"/>
                <a:cs typeface="Arial" pitchFamily="34" charset="0"/>
              </a:rPr>
              <a:t> </a:t>
            </a:r>
            <a:r>
              <a:rPr lang="en-US" sz="2400" dirty="0" err="1">
                <a:latin typeface="Arial" pitchFamily="34" charset="0"/>
                <a:cs typeface="Arial" pitchFamily="34" charset="0"/>
              </a:rPr>
              <a:t>nghiêm</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lặp</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lần</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dấu</a:t>
            </a:r>
            <a:r>
              <a:rPr lang="en-US" sz="2400" dirty="0">
                <a:latin typeface="Arial" pitchFamily="34" charset="0"/>
                <a:cs typeface="Arial" pitchFamily="34" charset="0"/>
              </a:rPr>
              <a:t> </a:t>
            </a:r>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smtClean="0">
                <a:latin typeface="Arial" pitchFamily="34" charset="0"/>
                <a:cs typeface="Arial" pitchFamily="34" charset="0"/>
              </a:rPr>
              <a:t>bày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kịp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a:latin typeface="Arial" pitchFamily="34" charset="0"/>
                <a:cs typeface="Arial" pitchFamily="34" charset="0"/>
              </a:rPr>
              <a:t>lên</a:t>
            </a:r>
            <a:r>
              <a:rPr lang="en-US" sz="2400" dirty="0">
                <a:latin typeface="Arial" pitchFamily="34" charset="0"/>
                <a:cs typeface="Arial" pitchFamily="34" charset="0"/>
              </a:rPr>
              <a:t> </a:t>
            </a:r>
            <a:r>
              <a:rPr lang="en-US" sz="2400" dirty="0" err="1">
                <a:latin typeface="Arial" pitchFamily="34" charset="0"/>
                <a:cs typeface="Arial" pitchFamily="34" charset="0"/>
              </a:rPr>
              <a:t>cấp</a:t>
            </a:r>
            <a:r>
              <a:rPr lang="en-US" sz="2400" dirty="0">
                <a:latin typeface="Arial" pitchFamily="34" charset="0"/>
                <a:cs typeface="Arial" pitchFamily="34" charset="0"/>
              </a:rPr>
              <a:t> </a:t>
            </a:r>
            <a:r>
              <a:rPr lang="en-US" sz="2400" dirty="0" err="1" smtClean="0">
                <a:latin typeface="Arial" pitchFamily="34" charset="0"/>
                <a:cs typeface="Arial" pitchFamily="34" charset="0"/>
              </a:rPr>
              <a:t>trên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Tuyệt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che</a:t>
            </a:r>
            <a:r>
              <a:rPr lang="en-US" sz="2400" dirty="0" smtClean="0">
                <a:latin typeface="Arial" pitchFamily="34" charset="0"/>
                <a:cs typeface="Arial" pitchFamily="34" charset="0"/>
              </a:rPr>
              <a:t>. </a:t>
            </a:r>
          </a:p>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Ngay</a:t>
            </a:r>
            <a:r>
              <a:rPr lang="en-US" sz="2400" dirty="0" smtClean="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bày</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phụ</a:t>
            </a:r>
            <a:r>
              <a:rPr lang="en-US" sz="2400" dirty="0">
                <a:latin typeface="Arial" pitchFamily="34" charset="0"/>
                <a:cs typeface="Arial" pitchFamily="34" charset="0"/>
              </a:rPr>
              <a:t> </a:t>
            </a:r>
            <a:r>
              <a:rPr lang="en-US" sz="2400" dirty="0" err="1">
                <a:latin typeface="Arial" pitchFamily="34" charset="0"/>
                <a:cs typeface="Arial" pitchFamily="34" charset="0"/>
              </a:rPr>
              <a:t>huynh</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tình</a:t>
            </a:r>
            <a:r>
              <a:rPr lang="en-US" sz="2400" dirty="0">
                <a:latin typeface="Arial" pitchFamily="34" charset="0"/>
                <a:cs typeface="Arial" pitchFamily="34" charset="0"/>
              </a:rPr>
              <a:t> </a:t>
            </a:r>
            <a:r>
              <a:rPr lang="en-US" sz="2400" dirty="0" err="1">
                <a:latin typeface="Arial" pitchFamily="34" charset="0"/>
                <a:cs typeface="Arial" pitchFamily="34" charset="0"/>
              </a:rPr>
              <a:t>trạng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cách</a:t>
            </a:r>
            <a:r>
              <a:rPr lang="en-US" sz="2400" dirty="0">
                <a:latin typeface="Arial" pitchFamily="34" charset="0"/>
                <a:cs typeface="Arial" pitchFamily="34" charset="0"/>
              </a:rPr>
              <a:t> </a:t>
            </a:r>
            <a:r>
              <a:rPr lang="en-US" sz="2400" dirty="0" err="1">
                <a:latin typeface="Arial" pitchFamily="34" charset="0"/>
                <a:cs typeface="Arial" pitchFamily="34" charset="0"/>
              </a:rPr>
              <a:t>chân</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trung</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phụ</a:t>
            </a:r>
            <a:r>
              <a:rPr lang="en-US" sz="2400" dirty="0">
                <a:latin typeface="Arial" pitchFamily="34" charset="0"/>
                <a:cs typeface="Arial" pitchFamily="34" charset="0"/>
              </a:rPr>
              <a:t> </a:t>
            </a:r>
            <a:r>
              <a:rPr lang="en-US" sz="2400" dirty="0" err="1">
                <a:latin typeface="Arial" pitchFamily="34" charset="0"/>
                <a:cs typeface="Arial" pitchFamily="34" charset="0"/>
              </a:rPr>
              <a:t>huynh</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bình</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hỗ</a:t>
            </a:r>
            <a:r>
              <a:rPr lang="en-US" sz="2400" dirty="0">
                <a:latin typeface="Arial" pitchFamily="34" charset="0"/>
                <a:cs typeface="Arial" pitchFamily="34" charset="0"/>
              </a:rPr>
              <a:t> </a:t>
            </a:r>
            <a:r>
              <a:rPr lang="en-US" sz="2400" dirty="0" err="1">
                <a:latin typeface="Arial" pitchFamily="34" charset="0"/>
                <a:cs typeface="Arial" pitchFamily="34" charset="0"/>
              </a:rPr>
              <a:t>trợ</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ở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a:t>
            </a:r>
          </a:p>
          <a:p>
            <a:pPr marL="0" indent="0" algn="just">
              <a:buFontTx/>
              <a:buChar cha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18466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7920880" cy="3168352"/>
          </a:xfrm>
        </p:spPr>
        <p:txBody>
          <a:bodyPr vert="horz" lIns="91440" tIns="45720" rIns="91440" bIns="45720" rtlCol="0">
            <a:noAutofit/>
          </a:bodyPr>
          <a:lstStyle/>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Xin</a:t>
            </a:r>
            <a:r>
              <a:rPr lang="en-US" sz="2400" dirty="0" smtClean="0">
                <a:latin typeface="Arial" pitchFamily="34" charset="0"/>
                <a:cs typeface="Arial" pitchFamily="34" charset="0"/>
              </a:rPr>
              <a:t> </a:t>
            </a:r>
            <a:r>
              <a:rPr lang="en-US" sz="2400" dirty="0" err="1">
                <a:latin typeface="Arial" pitchFamily="34" charset="0"/>
                <a:cs typeface="Arial" pitchFamily="34" charset="0"/>
              </a:rPr>
              <a:t>lỗi</a:t>
            </a:r>
            <a:r>
              <a:rPr lang="en-US" sz="2400" dirty="0">
                <a:latin typeface="Arial" pitchFamily="34" charset="0"/>
                <a:cs typeface="Arial" pitchFamily="34" charset="0"/>
              </a:rPr>
              <a:t>, </a:t>
            </a:r>
            <a:r>
              <a:rPr lang="en-US" sz="2400" dirty="0" err="1">
                <a:latin typeface="Arial" pitchFamily="34" charset="0"/>
                <a:cs typeface="Arial" pitchFamily="34" charset="0"/>
              </a:rPr>
              <a:t>lắng</a:t>
            </a:r>
            <a:r>
              <a:rPr lang="en-US" sz="2400" dirty="0">
                <a:latin typeface="Arial" pitchFamily="34" charset="0"/>
                <a:cs typeface="Arial" pitchFamily="34" charset="0"/>
              </a:rPr>
              <a:t> </a:t>
            </a:r>
            <a:r>
              <a:rPr lang="en-US" sz="2400" dirty="0" err="1">
                <a:latin typeface="Arial" pitchFamily="34" charset="0"/>
                <a:cs typeface="Arial" pitchFamily="34" charset="0"/>
              </a:rPr>
              <a:t>nghe</a:t>
            </a:r>
            <a:r>
              <a:rPr lang="en-US" sz="2400" dirty="0">
                <a:latin typeface="Arial" pitchFamily="34" charset="0"/>
                <a:cs typeface="Arial" pitchFamily="34" charset="0"/>
              </a:rPr>
              <a:t> </a:t>
            </a:r>
            <a:r>
              <a:rPr lang="en-US" sz="2400" dirty="0" err="1">
                <a:latin typeface="Arial" pitchFamily="34" charset="0"/>
                <a:cs typeface="Arial" pitchFamily="34" charset="0"/>
              </a:rPr>
              <a:t>phản</a:t>
            </a:r>
            <a:r>
              <a:rPr lang="en-US" sz="2400" dirty="0">
                <a:latin typeface="Arial" pitchFamily="34" charset="0"/>
                <a:cs typeface="Arial" pitchFamily="34" charset="0"/>
              </a:rPr>
              <a:t> </a:t>
            </a:r>
            <a:r>
              <a:rPr lang="en-US" sz="2400" dirty="0" err="1">
                <a:latin typeface="Arial" pitchFamily="34" charset="0"/>
                <a:cs typeface="Arial" pitchFamily="34" charset="0"/>
              </a:rPr>
              <a:t>hồi</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phụ</a:t>
            </a:r>
            <a:r>
              <a:rPr lang="en-US" sz="2400" dirty="0">
                <a:latin typeface="Arial" pitchFamily="34" charset="0"/>
                <a:cs typeface="Arial" pitchFamily="34" charset="0"/>
              </a:rPr>
              <a:t> </a:t>
            </a:r>
            <a:r>
              <a:rPr lang="en-US" sz="2400" dirty="0" err="1">
                <a:latin typeface="Arial" pitchFamily="34" charset="0"/>
                <a:cs typeface="Arial" pitchFamily="34" charset="0"/>
              </a:rPr>
              <a:t>huynh</a:t>
            </a:r>
            <a:r>
              <a:rPr lang="en-US" sz="2400" dirty="0">
                <a:latin typeface="Arial" pitchFamily="34" charset="0"/>
                <a:cs typeface="Arial" pitchFamily="34" charset="0"/>
              </a:rPr>
              <a:t>, cam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phụ</a:t>
            </a:r>
            <a:r>
              <a:rPr lang="en-US" sz="2400" dirty="0">
                <a:latin typeface="Arial" pitchFamily="34" charset="0"/>
                <a:cs typeface="Arial" pitchFamily="34" charset="0"/>
              </a:rPr>
              <a:t> </a:t>
            </a:r>
            <a:r>
              <a:rPr lang="en-US" sz="2400" dirty="0" err="1">
                <a:latin typeface="Arial" pitchFamily="34" charset="0"/>
                <a:cs typeface="Arial" pitchFamily="34" charset="0"/>
              </a:rPr>
              <a:t>huynh</a:t>
            </a:r>
            <a:r>
              <a:rPr lang="en-US" sz="2400" dirty="0">
                <a:latin typeface="Arial" pitchFamily="34" charset="0"/>
                <a:cs typeface="Arial" pitchFamily="34" charset="0"/>
              </a:rPr>
              <a:t> </a:t>
            </a:r>
            <a:r>
              <a:rPr lang="en-US" sz="2400" dirty="0" err="1">
                <a:latin typeface="Arial" pitchFamily="34" charset="0"/>
                <a:cs typeface="Arial" pitchFamily="34" charset="0"/>
              </a:rPr>
              <a:t>tình</a:t>
            </a:r>
            <a:r>
              <a:rPr lang="en-US" sz="2400" dirty="0">
                <a:latin typeface="Arial" pitchFamily="34" charset="0"/>
                <a:cs typeface="Arial" pitchFamily="34" charset="0"/>
              </a:rPr>
              <a:t> </a:t>
            </a:r>
            <a:r>
              <a:rPr lang="en-US" sz="2400" dirty="0" err="1">
                <a:latin typeface="Arial" pitchFamily="34" charset="0"/>
                <a:cs typeface="Arial" pitchFamily="34" charset="0"/>
              </a:rPr>
              <a:t>trạng</a:t>
            </a:r>
            <a:r>
              <a:rPr lang="en-US" sz="2400" dirty="0">
                <a:latin typeface="Arial" pitchFamily="34" charset="0"/>
                <a:cs typeface="Arial" pitchFamily="34" charset="0"/>
              </a:rPr>
              <a:t>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sẽ</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lặp</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a:t>
            </a:r>
          </a:p>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an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phụ</a:t>
            </a:r>
            <a:r>
              <a:rPr lang="en-US" sz="2400" dirty="0">
                <a:latin typeface="Arial" pitchFamily="34" charset="0"/>
                <a:cs typeface="Arial" pitchFamily="34" charset="0"/>
              </a:rPr>
              <a:t> </a:t>
            </a:r>
            <a:r>
              <a:rPr lang="en-US" sz="2400" dirty="0" err="1">
                <a:latin typeface="Arial" pitchFamily="34" charset="0"/>
                <a:cs typeface="Arial" pitchFamily="34" charset="0"/>
              </a:rPr>
              <a:t>huynh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họ</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đi</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ở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lớp</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a:t>
            </a:r>
          </a:p>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Duy</a:t>
            </a:r>
            <a:r>
              <a:rPr lang="en-US" sz="2400" dirty="0" smtClean="0">
                <a:latin typeface="Arial" pitchFamily="34" charset="0"/>
                <a:cs typeface="Arial" pitchFamily="34" charset="0"/>
              </a:rPr>
              <a:t> </a:t>
            </a:r>
            <a:r>
              <a:rPr lang="en-US" sz="2400" dirty="0" err="1">
                <a:latin typeface="Arial" pitchFamily="34" charset="0"/>
                <a:cs typeface="Arial" pitchFamily="34" charset="0"/>
              </a:rPr>
              <a:t>trì</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gặp</a:t>
            </a:r>
            <a:r>
              <a:rPr lang="en-US" sz="2400" dirty="0">
                <a:latin typeface="Arial" pitchFamily="34" charset="0"/>
                <a:cs typeface="Arial" pitchFamily="34" charset="0"/>
              </a:rPr>
              <a:t> </a:t>
            </a:r>
            <a:r>
              <a:rPr lang="en-US" sz="2400" dirty="0" err="1">
                <a:latin typeface="Arial" pitchFamily="34" charset="0"/>
                <a:cs typeface="Arial" pitchFamily="34" charset="0"/>
              </a:rPr>
              <a:t>gỡ</a:t>
            </a:r>
            <a:r>
              <a:rPr lang="en-US" sz="2400" dirty="0">
                <a:latin typeface="Arial" pitchFamily="34" charset="0"/>
                <a:cs typeface="Arial" pitchFamily="34" charset="0"/>
              </a:rPr>
              <a:t>, </a:t>
            </a:r>
            <a:r>
              <a:rPr lang="en-US" sz="2400" dirty="0" err="1">
                <a:latin typeface="Arial" pitchFamily="34" charset="0"/>
                <a:cs typeface="Arial" pitchFamily="34" charset="0"/>
              </a:rPr>
              <a:t>trao</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phụ</a:t>
            </a:r>
            <a:r>
              <a:rPr lang="en-US" sz="2400" dirty="0">
                <a:latin typeface="Arial" pitchFamily="34" charset="0"/>
                <a:cs typeface="Arial" pitchFamily="34" charset="0"/>
              </a:rPr>
              <a:t> </a:t>
            </a:r>
            <a:r>
              <a:rPr lang="en-US" sz="2400" dirty="0" err="1">
                <a:latin typeface="Arial" pitchFamily="34" charset="0"/>
                <a:cs typeface="Arial" pitchFamily="34" charset="0"/>
              </a:rPr>
              <a:t>huynh</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tình</a:t>
            </a:r>
            <a:r>
              <a:rPr lang="en-US" sz="2400" dirty="0">
                <a:latin typeface="Arial" pitchFamily="34" charset="0"/>
                <a:cs typeface="Arial" pitchFamily="34" charset="0"/>
              </a:rPr>
              <a:t> </a:t>
            </a:r>
            <a:r>
              <a:rPr lang="en-US" sz="2400" dirty="0" err="1">
                <a:latin typeface="Arial" pitchFamily="34" charset="0"/>
                <a:cs typeface="Arial" pitchFamily="34" charset="0"/>
              </a:rPr>
              <a:t>trạng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ở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a:t>
            </a:r>
          </a:p>
          <a:p>
            <a:pPr marL="0" indent="0" algn="just">
              <a:buFontTx/>
              <a:buChar cha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963258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980728"/>
            <a:ext cx="7416824" cy="4104456"/>
          </a:xfrm>
        </p:spPr>
        <p:txBody>
          <a:bodyPr vert="horz" lIns="91440" tIns="45720" rIns="91440" bIns="45720" rtlCol="0">
            <a:noAutofit/>
          </a:bodyPr>
          <a:lstStyle/>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cảm</a:t>
            </a:r>
            <a:r>
              <a:rPr lang="en-US" sz="2400" dirty="0">
                <a:latin typeface="Arial" pitchFamily="34" charset="0"/>
                <a:cs typeface="Arial" pitchFamily="34" charset="0"/>
              </a:rPr>
              <a:t> </a:t>
            </a:r>
            <a:r>
              <a:rPr lang="en-US" sz="2400" dirty="0" err="1">
                <a:latin typeface="Arial" pitchFamily="34" charset="0"/>
                <a:cs typeface="Arial" pitchFamily="34" charset="0"/>
              </a:rPr>
              <a:t>giác</a:t>
            </a:r>
            <a:r>
              <a:rPr lang="en-US" sz="2400" dirty="0">
                <a:latin typeface="Arial" pitchFamily="34" charset="0"/>
                <a:cs typeface="Arial" pitchFamily="34" charset="0"/>
              </a:rPr>
              <a:t> an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cách</a:t>
            </a:r>
            <a:r>
              <a:rPr lang="en-US" sz="2400" dirty="0">
                <a:latin typeface="Arial" pitchFamily="34" charset="0"/>
                <a:cs typeface="Arial" pitchFamily="34" charset="0"/>
              </a:rPr>
              <a:t> </a:t>
            </a:r>
            <a:r>
              <a:rPr lang="en-US" sz="2400" dirty="0" err="1">
                <a:latin typeface="Arial" pitchFamily="34" charset="0"/>
                <a:cs typeface="Arial" pitchFamily="34" charset="0"/>
              </a:rPr>
              <a:t>luôn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cạnh</a:t>
            </a:r>
            <a:r>
              <a:rPr lang="en-US" sz="2400" dirty="0">
                <a:latin typeface="Arial" pitchFamily="34" charset="0"/>
                <a:cs typeface="Arial" pitchFamily="34" charset="0"/>
              </a:rPr>
              <a:t>, </a:t>
            </a:r>
            <a:r>
              <a:rPr lang="en-US" sz="2400" dirty="0" err="1">
                <a:latin typeface="Arial" pitchFamily="34" charset="0"/>
                <a:cs typeface="Arial" pitchFamily="34" charset="0"/>
              </a:rPr>
              <a:t>chơi</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trò</a:t>
            </a:r>
            <a:r>
              <a:rPr lang="en-US" sz="2400" dirty="0">
                <a:latin typeface="Arial" pitchFamily="34" charset="0"/>
                <a:cs typeface="Arial" pitchFamily="34" charset="0"/>
              </a:rPr>
              <a:t> </a:t>
            </a:r>
            <a:r>
              <a:rPr lang="en-US" sz="2400" dirty="0" err="1">
                <a:latin typeface="Arial" pitchFamily="34" charset="0"/>
                <a:cs typeface="Arial" pitchFamily="34" charset="0"/>
              </a:rPr>
              <a:t>chuyện</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giúp</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sớm</a:t>
            </a:r>
            <a:r>
              <a:rPr lang="en-US" sz="2400" dirty="0">
                <a:latin typeface="Arial" pitchFamily="34" charset="0"/>
                <a:cs typeface="Arial" pitchFamily="34" charset="0"/>
              </a:rPr>
              <a:t> </a:t>
            </a:r>
            <a:r>
              <a:rPr lang="en-US" sz="2400" dirty="0" err="1">
                <a:latin typeface="Arial" pitchFamily="34" charset="0"/>
                <a:cs typeface="Arial" pitchFamily="34" charset="0"/>
              </a:rPr>
              <a:t>lấy</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cân</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cảm</a:t>
            </a:r>
            <a:r>
              <a:rPr lang="en-US" sz="2400" dirty="0">
                <a:latin typeface="Arial" pitchFamily="34" charset="0"/>
                <a:cs typeface="Arial" pitchFamily="34" charset="0"/>
              </a:rPr>
              <a:t> </a:t>
            </a:r>
            <a:r>
              <a:rPr lang="en-US" sz="2400" dirty="0" err="1">
                <a:latin typeface="Arial" pitchFamily="34" charset="0"/>
                <a:cs typeface="Arial" pitchFamily="34" charset="0"/>
              </a:rPr>
              <a:t>xúc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quên</a:t>
            </a:r>
            <a:r>
              <a:rPr lang="en-US" sz="2400" dirty="0">
                <a:latin typeface="Arial" pitchFamily="34" charset="0"/>
                <a:cs typeface="Arial" pitchFamily="34" charset="0"/>
              </a:rPr>
              <a:t> </a:t>
            </a:r>
            <a:r>
              <a:rPr lang="en-US" sz="2400" dirty="0" err="1">
                <a:latin typeface="Arial" pitchFamily="34" charset="0"/>
                <a:cs typeface="Arial" pitchFamily="34" charset="0"/>
              </a:rPr>
              <a:t>đi</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ấn</a:t>
            </a:r>
            <a:r>
              <a:rPr lang="en-US" sz="2400" dirty="0">
                <a:latin typeface="Arial" pitchFamily="34" charset="0"/>
                <a:cs typeface="Arial" pitchFamily="34" charset="0"/>
              </a:rPr>
              <a:t> </a:t>
            </a:r>
            <a:r>
              <a:rPr lang="en-US" sz="2400" dirty="0" err="1">
                <a:latin typeface="Arial" pitchFamily="34" charset="0"/>
                <a:cs typeface="Arial" pitchFamily="34" charset="0"/>
              </a:rPr>
              <a:t>tượng</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đã</a:t>
            </a:r>
            <a:r>
              <a:rPr lang="en-US" sz="2400" dirty="0">
                <a:latin typeface="Arial" pitchFamily="34" charset="0"/>
                <a:cs typeface="Arial" pitchFamily="34" charset="0"/>
              </a:rPr>
              <a:t> </a:t>
            </a:r>
            <a:r>
              <a:rPr lang="en-US" sz="2400" dirty="0" err="1">
                <a:latin typeface="Arial" pitchFamily="34" charset="0"/>
                <a:cs typeface="Arial" pitchFamily="34" charset="0"/>
              </a:rPr>
              <a:t>trải</a:t>
            </a:r>
            <a:r>
              <a:rPr lang="en-US" sz="2400" dirty="0">
                <a:latin typeface="Arial" pitchFamily="34" charset="0"/>
                <a:cs typeface="Arial" pitchFamily="34" charset="0"/>
              </a:rPr>
              <a:t> qua.</a:t>
            </a:r>
          </a:p>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Tránh</a:t>
            </a:r>
            <a:r>
              <a:rPr lang="en-US" sz="2400" dirty="0" smtClean="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xúc</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môi</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con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đồ</a:t>
            </a:r>
            <a:r>
              <a:rPr lang="en-US" sz="2400" dirty="0">
                <a:latin typeface="Arial" pitchFamily="34" charset="0"/>
                <a:cs typeface="Arial" pitchFamily="34" charset="0"/>
              </a:rPr>
              <a:t> </a:t>
            </a:r>
            <a:r>
              <a:rPr lang="en-US" sz="2400" dirty="0" err="1">
                <a:latin typeface="Arial" pitchFamily="34" charset="0"/>
                <a:cs typeface="Arial" pitchFamily="34" charset="0"/>
              </a:rPr>
              <a:t>vật</a:t>
            </a:r>
            <a:r>
              <a:rPr lang="en-US" sz="2400" dirty="0">
                <a:latin typeface="Arial" pitchFamily="34" charset="0"/>
                <a:cs typeface="Arial" pitchFamily="34" charset="0"/>
              </a:rPr>
              <a:t> </a:t>
            </a:r>
            <a:r>
              <a:rPr lang="en-US" sz="2400" dirty="0" err="1">
                <a:latin typeface="Arial" pitchFamily="34" charset="0"/>
                <a:cs typeface="Arial" pitchFamily="34" charset="0"/>
              </a:rPr>
              <a:t>trước</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liên</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vi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a:t>
            </a:r>
          </a:p>
          <a:p>
            <a:pPr marL="0" indent="0" algn="just">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Duy</a:t>
            </a:r>
            <a:r>
              <a:rPr lang="en-US" sz="2400" dirty="0" smtClean="0">
                <a:latin typeface="Arial" pitchFamily="34" charset="0"/>
                <a:cs typeface="Arial" pitchFamily="34" charset="0"/>
              </a:rPr>
              <a:t> </a:t>
            </a:r>
            <a:r>
              <a:rPr lang="en-US" sz="2400" dirty="0" err="1">
                <a:latin typeface="Arial" pitchFamily="34" charset="0"/>
                <a:cs typeface="Arial" pitchFamily="34" charset="0"/>
              </a:rPr>
              <a:t>trì</a:t>
            </a:r>
            <a:r>
              <a:rPr lang="en-US" sz="2400" dirty="0">
                <a:latin typeface="Arial" pitchFamily="34" charset="0"/>
                <a:cs typeface="Arial" pitchFamily="34" charset="0"/>
              </a:rPr>
              <a:t> </a:t>
            </a:r>
            <a:r>
              <a:rPr lang="en-US" sz="2400" dirty="0" err="1">
                <a:latin typeface="Arial" pitchFamily="34" charset="0"/>
                <a:cs typeface="Arial" pitchFamily="34" charset="0"/>
              </a:rPr>
              <a:t>thăm</a:t>
            </a:r>
            <a:r>
              <a:rPr lang="en-US" sz="2400" dirty="0">
                <a:latin typeface="Arial" pitchFamily="34" charset="0"/>
                <a:cs typeface="Arial" pitchFamily="34" charset="0"/>
              </a:rPr>
              <a:t> </a:t>
            </a:r>
            <a:r>
              <a:rPr lang="en-US" sz="2400" dirty="0" err="1">
                <a:latin typeface="Arial" pitchFamily="34" charset="0"/>
                <a:cs typeface="Arial" pitchFamily="34" charset="0"/>
              </a:rPr>
              <a:t>hỏi</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giúp</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sớm</a:t>
            </a:r>
            <a:r>
              <a:rPr lang="en-US" sz="2400" dirty="0">
                <a:latin typeface="Arial" pitchFamily="34" charset="0"/>
                <a:cs typeface="Arial" pitchFamily="34" charset="0"/>
              </a:rPr>
              <a:t> </a:t>
            </a:r>
            <a:r>
              <a:rPr lang="en-US" sz="2400" dirty="0" err="1">
                <a:latin typeface="Arial" pitchFamily="34" charset="0"/>
                <a:cs typeface="Arial" pitchFamily="34" charset="0"/>
              </a:rPr>
              <a:t>đi</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trở</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a:t>
            </a:r>
          </a:p>
          <a:p>
            <a:pPr marL="0" indent="0" algn="just">
              <a:buFontTx/>
              <a:buChar cha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90685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229600" cy="4525963"/>
          </a:xfrm>
        </p:spPr>
        <p:txBody>
          <a:bodyPr>
            <a:noAutofit/>
          </a:bodyPr>
          <a:lstStyle/>
          <a:p>
            <a:pPr marL="0" indent="0" algn="just">
              <a:buNone/>
            </a:pPr>
            <a:r>
              <a:rPr lang="vi-VN" sz="2400" dirty="0" smtClean="0">
                <a:latin typeface="Arial" pitchFamily="34" charset="0"/>
                <a:cs typeface="Arial" pitchFamily="34" charset="0"/>
              </a:rPr>
              <a:t>- </a:t>
            </a:r>
            <a:r>
              <a:rPr lang="vi-VN" sz="2400" dirty="0">
                <a:latin typeface="Arial" pitchFamily="34" charset="0"/>
                <a:cs typeface="Arial" pitchFamily="34" charset="0"/>
              </a:rPr>
              <a:t>Hiệu trưởng có trách nhiệm xác minh, mời các </a:t>
            </a:r>
            <a:r>
              <a:rPr lang="vi-VN" sz="2400" dirty="0" smtClean="0">
                <a:latin typeface="Arial" pitchFamily="34" charset="0"/>
                <a:cs typeface="Arial" pitchFamily="34" charset="0"/>
              </a:rPr>
              <a:t>cá </a:t>
            </a:r>
            <a:r>
              <a:rPr lang="vi-VN" sz="2400" dirty="0">
                <a:latin typeface="Arial" pitchFamily="34" charset="0"/>
                <a:cs typeface="Arial" pitchFamily="34" charset="0"/>
              </a:rPr>
              <a:t>nhân liên quan phối hợp xử lý vụ việc, tùy vào mức độ vi phạm để giải quyết các hậu quả, đề xuất những hình thức kỷ luật khiển trách, cảnh cáo, thôi đứng lớp, hạ bậc thi đua, thôi việc.... đối với cán bộ, giáo viên, nhân viên có hành vi bạo hành trẻ.</a:t>
            </a:r>
          </a:p>
          <a:p>
            <a:pPr marL="0" indent="0" algn="just">
              <a:buNone/>
            </a:pPr>
            <a:r>
              <a:rPr lang="vi-VN" sz="2400" dirty="0">
                <a:latin typeface="Arial" pitchFamily="34" charset="0"/>
                <a:cs typeface="Arial" pitchFamily="34" charset="0"/>
              </a:rPr>
              <a:t>- Trường hợp vụ việc vượt quá khả năng giải quyết của nhà trường, Hiệu trưởng báo cáo kịp thời với cơ quan công an, chính quyền địa phương và cơ quan quản lý cấp trên để phối hợp xử lý theo quy định của pháp luật.</a:t>
            </a: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7120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Autofit/>
          </a:bodyPr>
          <a:lstStyle/>
          <a:p>
            <a:pPr algn="just">
              <a:buFont typeface="Wingdings" pitchFamily="2" charset="2"/>
              <a:buChar char="ü"/>
            </a:pPr>
            <a:r>
              <a:rPr lang="vi-VN" sz="2400" b="1" i="1" dirty="0">
                <a:solidFill>
                  <a:srgbClr val="0033CC"/>
                </a:solidFill>
                <a:latin typeface="Arial" pitchFamily="34" charset="0"/>
                <a:cs typeface="Arial" pitchFamily="34" charset="0"/>
              </a:rPr>
              <a:t>Tình huống bạo hành trẻ từ trẻ khác</a:t>
            </a:r>
            <a:endParaRPr lang="vi-VN" sz="2400" dirty="0">
              <a:solidFill>
                <a:srgbClr val="0033CC"/>
              </a:solidFill>
              <a:latin typeface="Arial" pitchFamily="34" charset="0"/>
              <a:cs typeface="Arial" pitchFamily="34" charset="0"/>
            </a:endParaRPr>
          </a:p>
          <a:p>
            <a:pPr marL="0" indent="0" algn="just">
              <a:buNone/>
            </a:pPr>
            <a:r>
              <a:rPr lang="vi-VN" sz="2400" dirty="0">
                <a:latin typeface="Arial" pitchFamily="34" charset="0"/>
                <a:cs typeface="Arial" pitchFamily="34" charset="0"/>
              </a:rPr>
              <a:t>- Mọi thành viên trong nhà trường khi phát hiện trẻ có hành vi bạo hành với trẻ khác, theo chức năng nhiệm vụ được phân công, bằng nghiệp vụ sư phạm tìm biện pháp để ngăn chặn hành vi bạo hành do trẻ gây ra với trẻ khác.</a:t>
            </a:r>
          </a:p>
          <a:p>
            <a:pPr marL="0" indent="0" algn="just">
              <a:buNone/>
            </a:pPr>
            <a:r>
              <a:rPr lang="vi-VN" sz="2400" dirty="0" smtClean="0">
                <a:latin typeface="Arial" pitchFamily="34" charset="0"/>
                <a:cs typeface="Arial" pitchFamily="34" charset="0"/>
              </a:rPr>
              <a:t>- </a:t>
            </a:r>
            <a:r>
              <a:rPr lang="vi-VN" sz="2400" dirty="0">
                <a:latin typeface="Arial" pitchFamily="34" charset="0"/>
                <a:cs typeface="Arial" pitchFamily="34" charset="0"/>
              </a:rPr>
              <a:t>Giáo viên phụ trách nhóm lớp đánh giá mức độ tổn hại của trẻ, thực hiện các biện pháp chăm sóc, theo dõi trẻ.</a:t>
            </a:r>
          </a:p>
          <a:p>
            <a:pPr marL="0" indent="0" algn="just">
              <a:buNone/>
            </a:pPr>
            <a:r>
              <a:rPr lang="vi-VN" sz="2400" dirty="0">
                <a:latin typeface="Arial" pitchFamily="34" charset="0"/>
                <a:cs typeface="Arial" pitchFamily="34" charset="0"/>
              </a:rPr>
              <a:t>- Giáo viên báo cáo với Hiệu trưởng liên hệ với gia đình trẻ để kịp thời phối hợp xử lý.</a:t>
            </a:r>
          </a:p>
          <a:p>
            <a:pPr marL="0" indent="0" algn="just">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36239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229600" cy="2376264"/>
          </a:xfrm>
        </p:spPr>
        <p:txBody>
          <a:bodyPr>
            <a:noAutofit/>
          </a:bodyPr>
          <a:lstStyle/>
          <a:p>
            <a:pPr algn="just">
              <a:buFont typeface="Wingdings" pitchFamily="2" charset="2"/>
              <a:buChar char="ü"/>
            </a:pPr>
            <a:r>
              <a:rPr lang="vi-VN" sz="2400" b="1" i="1" dirty="0" smtClean="0">
                <a:solidFill>
                  <a:srgbClr val="0033CC"/>
                </a:solidFill>
                <a:latin typeface="Arial" pitchFamily="34" charset="0"/>
                <a:cs typeface="Arial" pitchFamily="34" charset="0"/>
              </a:rPr>
              <a:t>Các </a:t>
            </a:r>
            <a:r>
              <a:rPr lang="vi-VN" sz="2400" b="1" i="1" dirty="0">
                <a:solidFill>
                  <a:srgbClr val="0033CC"/>
                </a:solidFill>
                <a:latin typeface="Arial" pitchFamily="34" charset="0"/>
                <a:cs typeface="Arial" pitchFamily="34" charset="0"/>
              </a:rPr>
              <a:t>tình huống khác</a:t>
            </a:r>
            <a:endParaRPr lang="vi-VN" sz="2400" dirty="0">
              <a:solidFill>
                <a:srgbClr val="0033CC"/>
              </a:solidFill>
              <a:latin typeface="Arial" pitchFamily="34" charset="0"/>
              <a:cs typeface="Arial" pitchFamily="34" charset="0"/>
            </a:endParaRPr>
          </a:p>
          <a:p>
            <a:pPr marL="0" indent="0" algn="just">
              <a:buNone/>
            </a:pPr>
            <a:r>
              <a:rPr lang="vi-VN" sz="2400" dirty="0">
                <a:latin typeface="Arial" pitchFamily="34" charset="0"/>
                <a:cs typeface="Arial" pitchFamily="34" charset="0"/>
              </a:rPr>
              <a:t>- Căn cứ tình hình cụ thể, xây dựng kịch bản cho các tình huống cụ thể nhằm đảm bảo luôn sẵn sàng ứng phó với các tình huống bạo hành trẻ, ngăn chặn kịp thời bạo hành trẻ và hạn chế tối đa hậu quả do bạo hành trẻ gây ra.</a:t>
            </a: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73569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Civic</Template>
  <TotalTime>3754</TotalTime>
  <Words>6245</Words>
  <Application>Microsoft Office PowerPoint</Application>
  <PresentationFormat>On-screen Show (4:3)</PresentationFormat>
  <Paragraphs>348</Paragraphs>
  <Slides>107</Slides>
  <Notes>4</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PowerPoint Presentation</vt:lpstr>
      <vt:lpstr>PowerPoint Presentation</vt:lpstr>
      <vt:lpstr>NỘI DUNG MÔ ĐUN </vt:lpstr>
      <vt:lpstr>NỘI DUNG MÔ ĐUN </vt:lpstr>
      <vt:lpstr>PHẦN I VẤN ĐỀ LÝ LUẬN VÀ PHÁP LÝ VỀ QUYỀN TRẺ EM VÀ PHÒNG, CHỐNG BẠO HÀNH TRẺ TRONG CƠ SỞ GIÁO DỤC MẦM NON</vt:lpstr>
      <vt:lpstr>PowerPoint Presentation</vt:lpstr>
      <vt:lpstr>PowerPoint Presentation</vt:lpstr>
      <vt:lpstr>PowerPoint Presentation</vt:lpstr>
      <vt:lpstr>PowerPoint Presentation</vt:lpstr>
      <vt:lpstr>CÁC QUY ĐỊNH HIỆN HÀNH LIÊN QUAN  ĐẾN QUYỀN TRẺ EM, PHÒNG, CHỐNG  BẠO HÀNH VÀ XỬ LÝ VI PHẠM VỀ  QUYỀN TRẺ EM TRONG CƠ SỞ GDMN</vt:lpstr>
      <vt:lpstr>PowerPoint Presentation</vt:lpstr>
      <vt:lpstr>PowerPoint Presentation</vt:lpstr>
      <vt:lpstr>PowerPoint Presentation</vt:lpstr>
      <vt:lpstr>PowerPoint Presentation</vt:lpstr>
      <vt:lpstr>Văn bản chỉ đạo của  Bộ Giáo dục và Đào tạo</vt:lpstr>
      <vt:lpstr>PowerPoint Presentation</vt:lpstr>
      <vt:lpstr>PowerPoint Presentation</vt:lpstr>
      <vt:lpstr>PowerPoint Presentation</vt:lpstr>
      <vt:lpstr>PowerPoint Presentation</vt:lpstr>
      <vt:lpstr>Văn bản chỉ đạo của  Sở Giáo dục và Đào tạo</vt:lpstr>
      <vt:lpstr>PowerPoint Presentation</vt:lpstr>
      <vt:lpstr>PowerPoint Presentation</vt:lpstr>
      <vt:lpstr>PowerPoint Presentation</vt:lpstr>
      <vt:lpstr> PHẦN II THỰC TRẠNG BẠO HÀNH TRẺ EM, NGUYÊN NHÂN VÀ HẬU QUẢ CỦA BẠO HÀNH TRẺ EM,  VI PHẠM QUYỀN TRẺ EM  TRONG CÁC CƠ SỞ GDMN</vt:lpstr>
      <vt:lpstr>THỰC TRẠNG NẠN BẠO HÀNH TRẺ EM</vt:lpstr>
      <vt:lpstr>Gần 3/4 trẻ em tương dương với 300 triệu trẻ nhỏ từ 2-4 tuổi thường xuyên bị phạt về mặt thể xác và bạo hành tâm lý bởi cha mẹ hoặc người chăm sóc trẻ em.</vt:lpstr>
      <vt:lpstr>¼ trẻ em dưới 5 tuổi sống với mẹ là nạn nhân của hành vi bạo lực bởi người đối tác mới. </vt:lpstr>
      <vt:lpstr>PowerPoint Presentation</vt:lpstr>
      <vt:lpstr>Bức xúc những vụ bạo hành trẻ em</vt:lpstr>
      <vt:lpstr>Đánh trẻ bằng thắt lưng</vt:lpstr>
      <vt:lpstr>PowerPoint Presentation</vt:lpstr>
      <vt:lpstr>PowerPoint Presentation</vt:lpstr>
      <vt:lpstr>PowerPoint Presentation</vt:lpstr>
      <vt:lpstr>Trong giờ dạy sáng 15/9/2009, Nguyễn Đ.H. giáo viên dạy nhạc tại một trường mầm non đã giở trò dâm ô với một học sinh mới hơn 4 tuổi. Ngày 16/9, Công an phường đã tạm giữ hình sự Nguyễn Đ.H, 22 tuổi, là giáo viên dạy nhạc, để điều tra hành vi dâm ô với trẻ em. Trước đó, cơ quan Công an nhận được trình báo của gia đình một bé gái hơn 4 tuổi, học sinh trường mầm non trên, về những biểu hiện khác lạ của cháu bé. Khi gặng hỏi, cháu bé đã mô tả lại hành vi dâm ô của Nguyễn Đ.H. đối với cháu trong giờ dạy nhạc sáng 15/9.  </vt:lpstr>
      <vt:lpstr>Đánh đập, hành hạ các cháu nhỏ tại trường MN tư thục Phương Anh</vt:lpstr>
      <vt:lpstr>Học sinh lĩnh án vì "nghịch" trẻ mầm non</vt:lpstr>
      <vt:lpstr>Việc bạo hành trẻ xảy ra tại nhóm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phạt tòa án dành cho việc bạo hành, xâm hại  trẻ</vt:lpstr>
      <vt:lpstr>PowerPoint Presentation</vt:lpstr>
      <vt:lpstr>PowerPoint Presentation</vt:lpstr>
      <vt:lpstr> Hội đồng xét xử đã ra quyết định xử phạt đối với bị cáo T.T.X.N. (SN 1981) với mức án 4 năm tù giam.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DẤU HIỆU NHẬN BIẾT TRẺ BỊ BẠO HÀNH</vt:lpstr>
      <vt:lpstr>DẤU HIỆU VỀ THỂ CHẤT</vt:lpstr>
      <vt:lpstr>DẤU HIỆU VỀ TÂM LÝ</vt:lpstr>
      <vt:lpstr>PowerPoint Presentation</vt:lpstr>
      <vt:lpstr>PowerPoint Presentation</vt:lpstr>
      <vt:lpstr>PowerPoint Presentation</vt:lpstr>
      <vt:lpstr>PHẦN  IV  MỘT SỐ BIỆN PHÁP  ĐẢM BẢO QUYỀN TRẺ EM</vt:lpstr>
      <vt:lpstr>BẢO VỆ TRẺ EM, THỰC HIỆN QUYỀN TRẺ EM VÀ PHÒNG CHỐNG BẠO HÀNH TRẺ EM TRONG CƠ SỞ GIÁO DỤC MẦM 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ĐỐI VỚI GIÁO VIÊN MẦM 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TẠO CHO TRẺ CẢM GIÁC AN TOÀN, THOẢI MÁI KHI ĐẾN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câu danh ngôn hay</vt:lpstr>
      <vt:lpstr>PowerPoint Presentation</vt:lpstr>
      <vt:lpstr>PowerPoint Presentation</vt:lpstr>
      <vt:lpstr>TRÂN TRỌNG KÍNH CHÀO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TÀI LIỆU CHƯƠNG TRÌNH BỒI DƯỠNG THƯỜNG XUYÊN  GIÁO VIÊN MẦM NON NĂM HỌC 2020-2021 (Ban hành theo Thông tư số: 12/2019/TT-BGDĐT ngày 26 tháng 8 năm 2019 của Bộ trưởng Bộ Giáo dục và Đào tạo)</dc:title>
  <dc:creator>PC</dc:creator>
  <cp:lastModifiedBy>HP</cp:lastModifiedBy>
  <cp:revision>433</cp:revision>
  <cp:lastPrinted>2021-04-07T02:09:16Z</cp:lastPrinted>
  <dcterms:created xsi:type="dcterms:W3CDTF">2021-03-29T07:32:13Z</dcterms:created>
  <dcterms:modified xsi:type="dcterms:W3CDTF">2021-06-13T04:33:02Z</dcterms:modified>
</cp:coreProperties>
</file>